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1"/>
  </p:notesMasterIdLst>
  <p:handoutMasterIdLst>
    <p:handoutMasterId r:id="rId32"/>
  </p:handoutMasterIdLst>
  <p:sldIdLst>
    <p:sldId id="271" r:id="rId2"/>
    <p:sldId id="272"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Lst>
  <p:sldSz cx="9144000" cy="6858000" type="screen4x3"/>
  <p:notesSz cx="6797675" cy="9926638"/>
  <p:defaultTextStyle>
    <a:defPPr>
      <a:defRPr lang="en-US"/>
    </a:defPPr>
    <a:lvl1pPr algn="l" rtl="0" eaLnBrk="0" fontAlgn="base" hangingPunct="0">
      <a:spcBef>
        <a:spcPct val="20000"/>
      </a:spcBef>
      <a:spcAft>
        <a:spcPct val="0"/>
      </a:spcAft>
      <a:buClr>
        <a:schemeClr val="tx2"/>
      </a:buClr>
      <a:buSzPct val="70000"/>
      <a:buFont typeface="Monotype Sorts" pitchFamily="2" charset="2"/>
      <a:buChar char="4"/>
      <a:defRPr kumimoji="1" sz="3200" kern="1200">
        <a:solidFill>
          <a:schemeClr val="tx1"/>
        </a:solidFill>
        <a:latin typeface="Humnst777 BT" pitchFamily="34" charset="0"/>
        <a:ea typeface="+mn-ea"/>
        <a:cs typeface="+mn-cs"/>
      </a:defRPr>
    </a:lvl1pPr>
    <a:lvl2pPr marL="457200" algn="l" rtl="0" eaLnBrk="0" fontAlgn="base" hangingPunct="0">
      <a:spcBef>
        <a:spcPct val="20000"/>
      </a:spcBef>
      <a:spcAft>
        <a:spcPct val="0"/>
      </a:spcAft>
      <a:buClr>
        <a:schemeClr val="tx2"/>
      </a:buClr>
      <a:buSzPct val="70000"/>
      <a:buFont typeface="Monotype Sorts" pitchFamily="2" charset="2"/>
      <a:buChar char="4"/>
      <a:defRPr kumimoji="1" sz="3200" kern="1200">
        <a:solidFill>
          <a:schemeClr val="tx1"/>
        </a:solidFill>
        <a:latin typeface="Humnst777 BT" pitchFamily="34" charset="0"/>
        <a:ea typeface="+mn-ea"/>
        <a:cs typeface="+mn-cs"/>
      </a:defRPr>
    </a:lvl2pPr>
    <a:lvl3pPr marL="914400" algn="l" rtl="0" eaLnBrk="0" fontAlgn="base" hangingPunct="0">
      <a:spcBef>
        <a:spcPct val="20000"/>
      </a:spcBef>
      <a:spcAft>
        <a:spcPct val="0"/>
      </a:spcAft>
      <a:buClr>
        <a:schemeClr val="tx2"/>
      </a:buClr>
      <a:buSzPct val="70000"/>
      <a:buFont typeface="Monotype Sorts" pitchFamily="2" charset="2"/>
      <a:buChar char="4"/>
      <a:defRPr kumimoji="1" sz="3200" kern="1200">
        <a:solidFill>
          <a:schemeClr val="tx1"/>
        </a:solidFill>
        <a:latin typeface="Humnst777 BT" pitchFamily="34" charset="0"/>
        <a:ea typeface="+mn-ea"/>
        <a:cs typeface="+mn-cs"/>
      </a:defRPr>
    </a:lvl3pPr>
    <a:lvl4pPr marL="1371600" algn="l" rtl="0" eaLnBrk="0" fontAlgn="base" hangingPunct="0">
      <a:spcBef>
        <a:spcPct val="20000"/>
      </a:spcBef>
      <a:spcAft>
        <a:spcPct val="0"/>
      </a:spcAft>
      <a:buClr>
        <a:schemeClr val="tx2"/>
      </a:buClr>
      <a:buSzPct val="70000"/>
      <a:buFont typeface="Monotype Sorts" pitchFamily="2" charset="2"/>
      <a:buChar char="4"/>
      <a:defRPr kumimoji="1" sz="3200" kern="1200">
        <a:solidFill>
          <a:schemeClr val="tx1"/>
        </a:solidFill>
        <a:latin typeface="Humnst777 BT" pitchFamily="34" charset="0"/>
        <a:ea typeface="+mn-ea"/>
        <a:cs typeface="+mn-cs"/>
      </a:defRPr>
    </a:lvl4pPr>
    <a:lvl5pPr marL="1828800" algn="l" rtl="0" eaLnBrk="0" fontAlgn="base" hangingPunct="0">
      <a:spcBef>
        <a:spcPct val="20000"/>
      </a:spcBef>
      <a:spcAft>
        <a:spcPct val="0"/>
      </a:spcAft>
      <a:buClr>
        <a:schemeClr val="tx2"/>
      </a:buClr>
      <a:buSzPct val="70000"/>
      <a:buFont typeface="Monotype Sorts" pitchFamily="2" charset="2"/>
      <a:buChar char="4"/>
      <a:defRPr kumimoji="1" sz="3200" kern="1200">
        <a:solidFill>
          <a:schemeClr val="tx1"/>
        </a:solidFill>
        <a:latin typeface="Humnst777 BT" pitchFamily="34" charset="0"/>
        <a:ea typeface="+mn-ea"/>
        <a:cs typeface="+mn-cs"/>
      </a:defRPr>
    </a:lvl5pPr>
    <a:lvl6pPr marL="2286000" algn="l" defTabSz="914400" rtl="0" eaLnBrk="1" latinLnBrk="0" hangingPunct="1">
      <a:defRPr kumimoji="1" sz="3200" kern="1200">
        <a:solidFill>
          <a:schemeClr val="tx1"/>
        </a:solidFill>
        <a:latin typeface="Humnst777 BT" pitchFamily="34" charset="0"/>
        <a:ea typeface="+mn-ea"/>
        <a:cs typeface="+mn-cs"/>
      </a:defRPr>
    </a:lvl6pPr>
    <a:lvl7pPr marL="2743200" algn="l" defTabSz="914400" rtl="0" eaLnBrk="1" latinLnBrk="0" hangingPunct="1">
      <a:defRPr kumimoji="1" sz="3200" kern="1200">
        <a:solidFill>
          <a:schemeClr val="tx1"/>
        </a:solidFill>
        <a:latin typeface="Humnst777 BT" pitchFamily="34" charset="0"/>
        <a:ea typeface="+mn-ea"/>
        <a:cs typeface="+mn-cs"/>
      </a:defRPr>
    </a:lvl7pPr>
    <a:lvl8pPr marL="3200400" algn="l" defTabSz="914400" rtl="0" eaLnBrk="1" latinLnBrk="0" hangingPunct="1">
      <a:defRPr kumimoji="1" sz="3200" kern="1200">
        <a:solidFill>
          <a:schemeClr val="tx1"/>
        </a:solidFill>
        <a:latin typeface="Humnst777 BT" pitchFamily="34" charset="0"/>
        <a:ea typeface="+mn-ea"/>
        <a:cs typeface="+mn-cs"/>
      </a:defRPr>
    </a:lvl8pPr>
    <a:lvl9pPr marL="3657600" algn="l" defTabSz="914400" rtl="0" eaLnBrk="1" latinLnBrk="0" hangingPunct="1">
      <a:defRPr kumimoji="1" sz="3200" kern="1200">
        <a:solidFill>
          <a:schemeClr val="tx1"/>
        </a:solidFill>
        <a:latin typeface="Humnst777 BT"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escriva" initials="i" lastIdx="1" clrIdx="0"/>
  <p:cmAuthor id="1" name="marc.balanza" initials="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varScale="1">
        <p:scale>
          <a:sx n="104" d="100"/>
          <a:sy n="104" d="100"/>
        </p:scale>
        <p:origin x="-17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974"/>
    </p:cViewPr>
  </p:sorterViewPr>
  <p:notesViewPr>
    <p:cSldViewPr>
      <p:cViewPr varScale="1">
        <p:scale>
          <a:sx n="36" d="100"/>
          <a:sy n="36" d="100"/>
        </p:scale>
        <p:origin x="-1578" y="-7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3-05-24T10:27:26.923" idx="1">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0"/>
            <a:ext cx="294640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ca-ES"/>
          </a:p>
        </p:txBody>
      </p:sp>
      <p:sp>
        <p:nvSpPr>
          <p:cNvPr id="134147" name="Rectangle 3"/>
          <p:cNvSpPr>
            <a:spLocks noGrp="1" noChangeArrowheads="1"/>
          </p:cNvSpPr>
          <p:nvPr>
            <p:ph type="dt" sz="quarter" idx="1"/>
          </p:nvPr>
        </p:nvSpPr>
        <p:spPr bwMode="auto">
          <a:xfrm>
            <a:off x="3851275" y="0"/>
            <a:ext cx="2946400"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ca-ES"/>
          </a:p>
        </p:txBody>
      </p:sp>
      <p:sp>
        <p:nvSpPr>
          <p:cNvPr id="134148" name="Rectangle 4"/>
          <p:cNvSpPr>
            <a:spLocks noGrp="1" noChangeArrowheads="1"/>
          </p:cNvSpPr>
          <p:nvPr>
            <p:ph type="ftr" sz="quarter" idx="2"/>
          </p:nvPr>
        </p:nvSpPr>
        <p:spPr bwMode="auto">
          <a:xfrm>
            <a:off x="0" y="9399588"/>
            <a:ext cx="2946400"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ca-ES"/>
          </a:p>
        </p:txBody>
      </p:sp>
      <p:sp>
        <p:nvSpPr>
          <p:cNvPr id="134149" name="Rectangle 5"/>
          <p:cNvSpPr>
            <a:spLocks noGrp="1" noChangeArrowheads="1"/>
          </p:cNvSpPr>
          <p:nvPr>
            <p:ph type="sldNum" sz="quarter" idx="3"/>
          </p:nvPr>
        </p:nvSpPr>
        <p:spPr bwMode="auto">
          <a:xfrm>
            <a:off x="3851275" y="9399588"/>
            <a:ext cx="2946400"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F071C9F-F18A-4DA7-95D1-462C4CC7D98A}" type="slidenum">
              <a:rPr lang="ca-ES"/>
              <a:pPr/>
              <a:t>‹#›</a:t>
            </a:fld>
            <a:endParaRPr lang="ca-ES"/>
          </a:p>
        </p:txBody>
      </p:sp>
    </p:spTree>
    <p:extLst>
      <p:ext uri="{BB962C8B-B14F-4D97-AF65-F5344CB8AC3E}">
        <p14:creationId xmlns:p14="http://schemas.microsoft.com/office/powerpoint/2010/main" val="3761549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ca-ES"/>
          </a:p>
        </p:txBody>
      </p:sp>
      <p:sp>
        <p:nvSpPr>
          <p:cNvPr id="14339" name="Rectangle 3"/>
          <p:cNvSpPr>
            <a:spLocks noGrp="1" noChangeArrowheads="1"/>
          </p:cNvSpPr>
          <p:nvPr>
            <p:ph type="dt" idx="1"/>
          </p:nvPr>
        </p:nvSpPr>
        <p:spPr bwMode="auto">
          <a:xfrm>
            <a:off x="3851275"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ca-ES"/>
          </a:p>
        </p:txBody>
      </p:sp>
      <p:sp>
        <p:nvSpPr>
          <p:cNvPr id="14340" name="Rectangle 4"/>
          <p:cNvSpPr>
            <a:spLocks noGrp="1" noRot="1" noChangeAspect="1" noChangeArrowheads="1" noTextEdit="1"/>
          </p:cNvSpPr>
          <p:nvPr>
            <p:ph type="sldImg" idx="2"/>
          </p:nvPr>
        </p:nvSpPr>
        <p:spPr bwMode="auto">
          <a:xfrm>
            <a:off x="919163" y="744538"/>
            <a:ext cx="4960937" cy="37211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906463" y="4714875"/>
            <a:ext cx="498475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ca-ES" smtClean="0"/>
              <a:t>Haga clic para modificar el estilo de texto del patrón</a:t>
            </a:r>
          </a:p>
          <a:p>
            <a:pPr lvl="1"/>
            <a:r>
              <a:rPr lang="ca-ES" smtClean="0"/>
              <a:t>Segundo nivel</a:t>
            </a:r>
          </a:p>
          <a:p>
            <a:pPr lvl="2"/>
            <a:r>
              <a:rPr lang="ca-ES" smtClean="0"/>
              <a:t>Tercer nivel</a:t>
            </a:r>
          </a:p>
          <a:p>
            <a:pPr lvl="3"/>
            <a:r>
              <a:rPr lang="ca-ES" smtClean="0"/>
              <a:t>Cuarto nivel</a:t>
            </a:r>
          </a:p>
          <a:p>
            <a:pPr lvl="4"/>
            <a:r>
              <a:rPr lang="ca-ES" smtClean="0"/>
              <a:t>Quinto nivel</a:t>
            </a:r>
          </a:p>
        </p:txBody>
      </p:sp>
      <p:sp>
        <p:nvSpPr>
          <p:cNvPr id="14342" name="Rectangle 6"/>
          <p:cNvSpPr>
            <a:spLocks noGrp="1" noChangeArrowheads="1"/>
          </p:cNvSpPr>
          <p:nvPr>
            <p:ph type="ftr" sz="quarter" idx="4"/>
          </p:nvPr>
        </p:nvSpPr>
        <p:spPr bwMode="auto">
          <a:xfrm>
            <a:off x="0"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ca-ES"/>
          </a:p>
        </p:txBody>
      </p:sp>
      <p:sp>
        <p:nvSpPr>
          <p:cNvPr id="14343" name="Rectangle 7"/>
          <p:cNvSpPr>
            <a:spLocks noGrp="1" noChangeArrowheads="1"/>
          </p:cNvSpPr>
          <p:nvPr>
            <p:ph type="sldNum" sz="quarter" idx="5"/>
          </p:nvPr>
        </p:nvSpPr>
        <p:spPr bwMode="auto">
          <a:xfrm>
            <a:off x="3851275"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3F71FCB-92CF-4AF9-B132-6520475B3F6B}" type="slidenum">
              <a:rPr lang="ca-ES"/>
              <a:pPr/>
              <a:t>‹#›</a:t>
            </a:fld>
            <a:endParaRPr lang="ca-ES"/>
          </a:p>
        </p:txBody>
      </p:sp>
    </p:spTree>
    <p:extLst>
      <p:ext uri="{BB962C8B-B14F-4D97-AF65-F5344CB8AC3E}">
        <p14:creationId xmlns:p14="http://schemas.microsoft.com/office/powerpoint/2010/main" val="2440577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A6D123-A351-4908-98E0-D105E9B4A775}" type="slidenum">
              <a:rPr lang="ca-ES"/>
              <a:pPr/>
              <a:t>1</a:t>
            </a:fld>
            <a:endParaRPr lang="ca-E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70C395-8854-4F29-9544-6185F945ABAD}" type="slidenum">
              <a:rPr lang="ca-ES"/>
              <a:pPr/>
              <a:t>2</a:t>
            </a:fld>
            <a:endParaRPr lang="ca-E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3BBAAF-CA53-42E4-9366-A41CF068835D}" type="slidenum">
              <a:rPr lang="ca-ES"/>
              <a:pPr/>
              <a:t>3</a:t>
            </a:fld>
            <a:endParaRPr lang="ca-E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C8AD2E-B7E9-402C-B31C-ECA972F07310}" type="slidenum">
              <a:rPr lang="ca-ES"/>
              <a:pPr/>
              <a:t>4</a:t>
            </a:fld>
            <a:endParaRPr lang="ca-ES"/>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DBFBA9-833F-47F5-9955-4D6B4D51AD13}" type="slidenum">
              <a:rPr lang="ca-ES"/>
              <a:pPr/>
              <a:t>5</a:t>
            </a:fld>
            <a:endParaRPr lang="ca-ES"/>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0C4106-67B7-47CC-9F1A-422C565D8E1B}" type="slidenum">
              <a:rPr lang="ca-ES"/>
              <a:pPr/>
              <a:t>6</a:t>
            </a:fld>
            <a:endParaRPr lang="ca-ES"/>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A2431-7777-4719-A973-5FBE814EA29F}" type="slidenum">
              <a:rPr lang="ca-ES"/>
              <a:pPr/>
              <a:t>7</a:t>
            </a:fld>
            <a:endParaRPr lang="ca-ES"/>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4A3EE-64CC-41EF-9653-230054C34348}" type="slidenum">
              <a:rPr lang="ca-ES"/>
              <a:pPr/>
              <a:t>8</a:t>
            </a:fld>
            <a:endParaRPr lang="ca-ES"/>
          </a:p>
        </p:txBody>
      </p:sp>
      <p:sp>
        <p:nvSpPr>
          <p:cNvPr id="238594" name="Rectangle 1026"/>
          <p:cNvSpPr>
            <a:spLocks noGrp="1" noRot="1" noChangeAspect="1" noChangeArrowheads="1" noTextEdit="1"/>
          </p:cNvSpPr>
          <p:nvPr>
            <p:ph type="sldImg"/>
          </p:nvPr>
        </p:nvSpPr>
        <p:spPr>
          <a:ln/>
        </p:spPr>
      </p:sp>
      <p:sp>
        <p:nvSpPr>
          <p:cNvPr id="238595" name="Rectangle 1027"/>
          <p:cNvSpPr>
            <a:spLocks noGrp="1" noChangeArrowheads="1"/>
          </p:cNvSpPr>
          <p:nvPr>
            <p:ph type="body" idx="1"/>
          </p:nvPr>
        </p:nvSpPr>
        <p:spPr/>
        <p:txBody>
          <a:bodyPr/>
          <a:lstStyle/>
          <a:p>
            <a:endParaRPr lang="es-ES_trad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0A5AE5-5B74-41BB-A9AA-F192894A99B6}" type="slidenum">
              <a:rPr lang="ca-ES"/>
              <a:pPr/>
              <a:t>9</a:t>
            </a:fld>
            <a:endParaRPr lang="ca-ES"/>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245C2F-0DAF-4FF1-946C-5F90AFEF501B}" type="slidenum">
              <a:rPr lang="ca-ES"/>
              <a:pPr/>
              <a:t>10</a:t>
            </a:fld>
            <a:endParaRPr lang="ca-E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7B49EB-F6C1-4752-8410-5517F74BF57B}" type="slidenum">
              <a:rPr lang="ca-ES"/>
              <a:pPr/>
              <a:t>11</a:t>
            </a:fld>
            <a:endParaRPr lang="ca-E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3D7615-4E2D-4D9A-8243-E60B24F443BB}" type="slidenum">
              <a:rPr lang="ca-ES"/>
              <a:pPr/>
              <a:t>12</a:t>
            </a:fld>
            <a:endParaRPr lang="ca-E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E4FA18-A929-4B41-A89C-DDC6BC4EB531}" type="slidenum">
              <a:rPr lang="ca-ES"/>
              <a:pPr/>
              <a:t>13</a:t>
            </a:fld>
            <a:endParaRPr lang="ca-ES"/>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9C0F11-A843-4D0C-8407-4796E620C8F2}" type="slidenum">
              <a:rPr lang="ca-ES"/>
              <a:pPr/>
              <a:t>14</a:t>
            </a:fld>
            <a:endParaRPr lang="ca-E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55DCBF-2D28-4C7A-9A86-5F053E67BFDA}" type="slidenum">
              <a:rPr lang="ca-ES"/>
              <a:pPr/>
              <a:t>15</a:t>
            </a:fld>
            <a:endParaRPr lang="ca-E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3BB3A6-48B3-4742-B1F2-715260642417}" type="slidenum">
              <a:rPr lang="ca-ES"/>
              <a:pPr/>
              <a:t>16</a:t>
            </a:fld>
            <a:endParaRPr lang="ca-E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307FBD-9F4E-4229-A0BE-D6D7DD33FEDF}" type="slidenum">
              <a:rPr lang="ca-ES"/>
              <a:pPr/>
              <a:t>17</a:t>
            </a:fld>
            <a:endParaRPr lang="ca-ES"/>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573DE-2488-4F8F-9867-CB57FDB422F6}" type="slidenum">
              <a:rPr lang="ca-ES"/>
              <a:pPr/>
              <a:t>18</a:t>
            </a:fld>
            <a:endParaRPr lang="ca-ES"/>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DFA12A-724C-4003-A43C-BF22C8FBF8E7}" type="slidenum">
              <a:rPr lang="ca-ES"/>
              <a:pPr/>
              <a:t>19</a:t>
            </a:fld>
            <a:endParaRPr lang="ca-E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1EDE3D-0DE6-4727-81BB-4AFCD8B84351}" type="slidenum">
              <a:rPr lang="ca-ES"/>
              <a:pPr/>
              <a:t>20</a:t>
            </a:fld>
            <a:endParaRPr lang="ca-E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A1752A-7A75-4868-B98B-134BA6E8F0BA}" type="slidenum">
              <a:rPr lang="ca-ES"/>
              <a:pPr/>
              <a:t>21</a:t>
            </a:fld>
            <a:endParaRPr lang="ca-E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7E14BF-61CB-469C-9CD8-361AD3F4480C}" type="slidenum">
              <a:rPr lang="ca-ES"/>
              <a:pPr/>
              <a:t>22</a:t>
            </a:fld>
            <a:endParaRPr lang="ca-E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4FDA4F-5DB0-4934-9CA9-8F611D1AA77B}" type="slidenum">
              <a:rPr lang="ca-ES"/>
              <a:pPr/>
              <a:t>23</a:t>
            </a:fld>
            <a:endParaRPr lang="ca-E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50BC8B-01AB-4845-9091-F82590395D41}" type="slidenum">
              <a:rPr lang="ca-ES"/>
              <a:pPr/>
              <a:t>24</a:t>
            </a:fld>
            <a:endParaRPr lang="ca-ES"/>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D3CAB7-115C-40E6-8EC8-BF6A8DE64757}" type="slidenum">
              <a:rPr lang="ca-ES"/>
              <a:pPr/>
              <a:t>25</a:t>
            </a:fld>
            <a:endParaRPr lang="ca-ES"/>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1649A-37C6-4218-9BFE-2F19F9D121E1}" type="slidenum">
              <a:rPr lang="ca-ES"/>
              <a:pPr/>
              <a:t>26</a:t>
            </a:fld>
            <a:endParaRPr lang="ca-ES"/>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4ADB97-02F0-43CA-A5B9-7AD9B5DBF264}" type="slidenum">
              <a:rPr lang="ca-ES"/>
              <a:pPr/>
              <a:t>27</a:t>
            </a:fld>
            <a:endParaRPr lang="ca-E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36A892-A1D6-4996-9352-FB17CC295100}" type="slidenum">
              <a:rPr lang="ca-ES"/>
              <a:pPr/>
              <a:t>28</a:t>
            </a:fld>
            <a:endParaRPr lang="ca-E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DF6EA1-719A-4940-99F4-43964B5897ED}" type="slidenum">
              <a:rPr lang="ca-ES"/>
              <a:pPr/>
              <a:t>29</a:t>
            </a:fld>
            <a:endParaRPr lang="ca-E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ol">
    <p:spTree>
      <p:nvGrpSpPr>
        <p:cNvPr id="1" name=""/>
        <p:cNvGrpSpPr/>
        <p:nvPr/>
      </p:nvGrpSpPr>
      <p:grpSpPr>
        <a:xfrm>
          <a:off x="0" y="0"/>
          <a:ext cx="0" cy="0"/>
          <a:chOff x="0" y="0"/>
          <a:chExt cx="0" cy="0"/>
        </a:xfrm>
      </p:grpSpPr>
      <p:sp>
        <p:nvSpPr>
          <p:cNvPr id="3097" name="Rectangle 25"/>
          <p:cNvSpPr>
            <a:spLocks noGrp="1" noChangeArrowheads="1"/>
          </p:cNvSpPr>
          <p:nvPr>
            <p:ph type="ctrTitle"/>
          </p:nvPr>
        </p:nvSpPr>
        <p:spPr>
          <a:xfrm>
            <a:off x="1143000" y="1676400"/>
            <a:ext cx="7772400" cy="2209800"/>
          </a:xfrm>
          <a:extLst>
            <a:ext uri="{909E8E84-426E-40DD-AFC4-6F175D3DCCD1}">
              <a14:hiddenFill xmlns:a14="http://schemas.microsoft.com/office/drawing/2010/main">
                <a:solidFill>
                  <a:schemeClr val="accent1"/>
                </a:solidFill>
              </a14:hiddenFill>
            </a:ext>
          </a:extLst>
        </p:spPr>
        <p:txBody>
          <a:bodyPr/>
          <a:lstStyle>
            <a:lvl1pPr>
              <a:defRPr/>
            </a:lvl1pPr>
          </a:lstStyle>
          <a:p>
            <a:pPr lvl="0"/>
            <a:r>
              <a:rPr lang="en-US" noProof="0" smtClean="0"/>
              <a:t>HAGA CLIC PARA MODIFICAR EL ESTILO DE TÍTULO DEL PATRÓN</a:t>
            </a:r>
          </a:p>
        </p:txBody>
      </p:sp>
      <p:sp>
        <p:nvSpPr>
          <p:cNvPr id="3098" name="Rectangle 26"/>
          <p:cNvSpPr>
            <a:spLocks noGrp="1" noChangeArrowheads="1"/>
          </p:cNvSpPr>
          <p:nvPr>
            <p:ph type="subTitle" idx="1"/>
          </p:nvPr>
        </p:nvSpPr>
        <p:spPr>
          <a:xfrm>
            <a:off x="1166813" y="4724400"/>
            <a:ext cx="7748587" cy="1295400"/>
          </a:xfrm>
          <a:extLst>
            <a:ext uri="{909E8E84-426E-40DD-AFC4-6F175D3DCCD1}">
              <a14:hiddenFill xmlns:a14="http://schemas.microsoft.com/office/drawing/2010/main">
                <a:solidFill>
                  <a:schemeClr val="accent1"/>
                </a:solidFill>
              </a14:hiddenFill>
            </a:ext>
          </a:extLst>
        </p:spPr>
        <p:txBody>
          <a:bodyPr/>
          <a:lstStyle>
            <a:lvl1pPr marL="0" indent="0" algn="ctr">
              <a:buFont typeface="Monotype Sorts" pitchFamily="2" charset="2"/>
              <a:buNone/>
              <a:defRPr b="1"/>
            </a:lvl1pPr>
          </a:lstStyle>
          <a:p>
            <a:pPr lvl="0"/>
            <a:r>
              <a:rPr lang="en-US" noProof="0" smtClean="0"/>
              <a:t>FUNDACIÓ PRIVADA PER A LA PROMOCIÓ DE L’AUTOOCUPACIÓ DE CATALUNYA</a:t>
            </a:r>
          </a:p>
        </p:txBody>
      </p:sp>
      <p:sp>
        <p:nvSpPr>
          <p:cNvPr id="3099" name="Rectangle 27"/>
          <p:cNvSpPr>
            <a:spLocks noGrp="1" noChangeArrowheads="1"/>
          </p:cNvSpPr>
          <p:nvPr>
            <p:ph type="dt" sz="half" idx="2"/>
          </p:nvPr>
        </p:nvSpPr>
        <p:spPr/>
        <p:txBody>
          <a:bodyPr/>
          <a:lstStyle>
            <a:lvl1pPr>
              <a:defRPr/>
            </a:lvl1pPr>
          </a:lstStyle>
          <a:p>
            <a:fld id="{1196E1B7-B7BC-4F04-8A91-A6F8CB477E96}" type="datetime7">
              <a:rPr lang="en-US"/>
              <a:pPr/>
              <a:t>May-13</a:t>
            </a:fld>
            <a:endParaRPr lang="en-US"/>
          </a:p>
        </p:txBody>
      </p:sp>
      <p:sp>
        <p:nvSpPr>
          <p:cNvPr id="3100" name="Rectangle 28"/>
          <p:cNvSpPr>
            <a:spLocks noGrp="1" noChangeArrowheads="1"/>
          </p:cNvSpPr>
          <p:nvPr>
            <p:ph type="ftr" sz="quarter" idx="3"/>
          </p:nvPr>
        </p:nvSpPr>
        <p:spPr/>
        <p:txBody>
          <a:bodyPr/>
          <a:lstStyle>
            <a:lvl1pPr>
              <a:defRPr/>
            </a:lvl1pPr>
          </a:lstStyle>
          <a:p>
            <a:r>
              <a:rPr lang="en-US"/>
              <a:t>cp'Ac</a:t>
            </a:r>
          </a:p>
        </p:txBody>
      </p:sp>
      <p:sp>
        <p:nvSpPr>
          <p:cNvPr id="3101" name="Rectangle 29"/>
          <p:cNvSpPr>
            <a:spLocks noGrp="1" noChangeArrowheads="1"/>
          </p:cNvSpPr>
          <p:nvPr>
            <p:ph type="sldNum" sz="quarter" idx="4"/>
          </p:nvPr>
        </p:nvSpPr>
        <p:spPr>
          <a:xfrm>
            <a:off x="7010400" y="6248400"/>
            <a:ext cx="1905000" cy="457200"/>
          </a:xfrm>
        </p:spPr>
        <p:txBody>
          <a:bodyPr/>
          <a:lstStyle>
            <a:lvl1pPr>
              <a:defRPr/>
            </a:lvl1pPr>
          </a:lstStyle>
          <a:p>
            <a:fld id="{E19C2578-520A-46C9-850C-0CB56739B41B}" type="slidenum">
              <a:rPr lang="en-US"/>
              <a:pPr/>
              <a:t>‹#›</a:t>
            </a:fld>
            <a:endParaRPr lang="en-US">
              <a:solidFill>
                <a:srgbClr val="000000"/>
              </a:solidFill>
            </a:endParaRPr>
          </a:p>
        </p:txBody>
      </p:sp>
      <p:pic>
        <p:nvPicPr>
          <p:cNvPr id="3102" name="Picture 30" descr="fosc-col"/>
          <p:cNvPicPr>
            <a:picLocks noChangeAspect="1" noChangeArrowheads="1"/>
          </p:cNvPicPr>
          <p:nvPr/>
        </p:nvPicPr>
        <p:blipFill>
          <a:blip r:embed="rId2" cstate="print">
            <a:extLst>
              <a:ext uri="{28A0092B-C50C-407E-A947-70E740481C1C}">
                <a14:useLocalDpi xmlns:a14="http://schemas.microsoft.com/office/drawing/2010/main" val="0"/>
              </a:ext>
            </a:extLst>
          </a:blip>
          <a:srcRect r="71730"/>
          <a:stretch>
            <a:fillRect/>
          </a:stretch>
        </p:blipFill>
        <p:spPr bwMode="auto">
          <a:xfrm>
            <a:off x="0" y="0"/>
            <a:ext cx="96996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103" name="Group 31"/>
          <p:cNvGrpSpPr>
            <a:grpSpLocks/>
          </p:cNvGrpSpPr>
          <p:nvPr/>
        </p:nvGrpSpPr>
        <p:grpSpPr bwMode="auto">
          <a:xfrm>
            <a:off x="7467600" y="533400"/>
            <a:ext cx="1295400" cy="990600"/>
            <a:chOff x="4849" y="385"/>
            <a:chExt cx="624" cy="495"/>
          </a:xfrm>
        </p:grpSpPr>
        <p:sp>
          <p:nvSpPr>
            <p:cNvPr id="3104" name="Freeform 32"/>
            <p:cNvSpPr>
              <a:spLocks noEditPoints="1"/>
            </p:cNvSpPr>
            <p:nvPr/>
          </p:nvSpPr>
          <p:spPr bwMode="auto">
            <a:xfrm>
              <a:off x="5209" y="482"/>
              <a:ext cx="173" cy="142"/>
            </a:xfrm>
            <a:custGeom>
              <a:avLst/>
              <a:gdLst>
                <a:gd name="T0" fmla="*/ 129 w 346"/>
                <a:gd name="T1" fmla="*/ 49 h 284"/>
                <a:gd name="T2" fmla="*/ 63 w 346"/>
                <a:gd name="T3" fmla="*/ 237 h 284"/>
                <a:gd name="T4" fmla="*/ 37 w 346"/>
                <a:gd name="T5" fmla="*/ 237 h 284"/>
                <a:gd name="T6" fmla="*/ 37 w 346"/>
                <a:gd name="T7" fmla="*/ 284 h 284"/>
                <a:gd name="T8" fmla="*/ 163 w 346"/>
                <a:gd name="T9" fmla="*/ 284 h 284"/>
                <a:gd name="T10" fmla="*/ 163 w 346"/>
                <a:gd name="T11" fmla="*/ 237 h 284"/>
                <a:gd name="T12" fmla="*/ 134 w 346"/>
                <a:gd name="T13" fmla="*/ 237 h 284"/>
                <a:gd name="T14" fmla="*/ 147 w 346"/>
                <a:gd name="T15" fmla="*/ 193 h 284"/>
                <a:gd name="T16" fmla="*/ 231 w 346"/>
                <a:gd name="T17" fmla="*/ 193 h 284"/>
                <a:gd name="T18" fmla="*/ 247 w 346"/>
                <a:gd name="T19" fmla="*/ 237 h 284"/>
                <a:gd name="T20" fmla="*/ 217 w 346"/>
                <a:gd name="T21" fmla="*/ 237 h 284"/>
                <a:gd name="T22" fmla="*/ 217 w 346"/>
                <a:gd name="T23" fmla="*/ 284 h 284"/>
                <a:gd name="T24" fmla="*/ 346 w 346"/>
                <a:gd name="T25" fmla="*/ 284 h 284"/>
                <a:gd name="T26" fmla="*/ 346 w 346"/>
                <a:gd name="T27" fmla="*/ 237 h 284"/>
                <a:gd name="T28" fmla="*/ 318 w 346"/>
                <a:gd name="T29" fmla="*/ 237 h 284"/>
                <a:gd name="T30" fmla="*/ 254 w 346"/>
                <a:gd name="T31" fmla="*/ 49 h 284"/>
                <a:gd name="T32" fmla="*/ 288 w 346"/>
                <a:gd name="T33" fmla="*/ 49 h 284"/>
                <a:gd name="T34" fmla="*/ 288 w 346"/>
                <a:gd name="T35" fmla="*/ 0 h 284"/>
                <a:gd name="T36" fmla="*/ 95 w 346"/>
                <a:gd name="T37" fmla="*/ 0 h 284"/>
                <a:gd name="T38" fmla="*/ 95 w 346"/>
                <a:gd name="T39" fmla="*/ 49 h 284"/>
                <a:gd name="T40" fmla="*/ 129 w 346"/>
                <a:gd name="T41" fmla="*/ 49 h 284"/>
                <a:gd name="T42" fmla="*/ 86 w 346"/>
                <a:gd name="T43" fmla="*/ 0 h 284"/>
                <a:gd name="T44" fmla="*/ 16 w 346"/>
                <a:gd name="T45" fmla="*/ 0 h 284"/>
                <a:gd name="T46" fmla="*/ 0 w 346"/>
                <a:gd name="T47" fmla="*/ 59 h 284"/>
                <a:gd name="T48" fmla="*/ 45 w 346"/>
                <a:gd name="T49" fmla="*/ 59 h 284"/>
                <a:gd name="T50" fmla="*/ 86 w 346"/>
                <a:gd name="T51" fmla="*/ 0 h 284"/>
                <a:gd name="T52" fmla="*/ 220 w 346"/>
                <a:gd name="T53" fmla="*/ 153 h 284"/>
                <a:gd name="T54" fmla="*/ 189 w 346"/>
                <a:gd name="T55" fmla="*/ 59 h 284"/>
                <a:gd name="T56" fmla="*/ 162 w 346"/>
                <a:gd name="T57" fmla="*/ 153 h 284"/>
                <a:gd name="T58" fmla="*/ 220 w 346"/>
                <a:gd name="T59" fmla="*/ 1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284">
                  <a:moveTo>
                    <a:pt x="129" y="49"/>
                  </a:moveTo>
                  <a:lnTo>
                    <a:pt x="63" y="237"/>
                  </a:lnTo>
                  <a:lnTo>
                    <a:pt x="37" y="237"/>
                  </a:lnTo>
                  <a:lnTo>
                    <a:pt x="37" y="284"/>
                  </a:lnTo>
                  <a:lnTo>
                    <a:pt x="163" y="284"/>
                  </a:lnTo>
                  <a:lnTo>
                    <a:pt x="163" y="237"/>
                  </a:lnTo>
                  <a:lnTo>
                    <a:pt x="134" y="237"/>
                  </a:lnTo>
                  <a:lnTo>
                    <a:pt x="147" y="193"/>
                  </a:lnTo>
                  <a:lnTo>
                    <a:pt x="231" y="193"/>
                  </a:lnTo>
                  <a:lnTo>
                    <a:pt x="247" y="237"/>
                  </a:lnTo>
                  <a:lnTo>
                    <a:pt x="217" y="237"/>
                  </a:lnTo>
                  <a:lnTo>
                    <a:pt x="217" y="284"/>
                  </a:lnTo>
                  <a:lnTo>
                    <a:pt x="346" y="284"/>
                  </a:lnTo>
                  <a:lnTo>
                    <a:pt x="346" y="237"/>
                  </a:lnTo>
                  <a:lnTo>
                    <a:pt x="318" y="237"/>
                  </a:lnTo>
                  <a:lnTo>
                    <a:pt x="254" y="49"/>
                  </a:lnTo>
                  <a:lnTo>
                    <a:pt x="288" y="49"/>
                  </a:lnTo>
                  <a:lnTo>
                    <a:pt x="288" y="0"/>
                  </a:lnTo>
                  <a:lnTo>
                    <a:pt x="95" y="0"/>
                  </a:lnTo>
                  <a:lnTo>
                    <a:pt x="95" y="49"/>
                  </a:lnTo>
                  <a:lnTo>
                    <a:pt x="129" y="49"/>
                  </a:lnTo>
                  <a:close/>
                  <a:moveTo>
                    <a:pt x="86" y="0"/>
                  </a:moveTo>
                  <a:lnTo>
                    <a:pt x="16" y="0"/>
                  </a:lnTo>
                  <a:lnTo>
                    <a:pt x="0" y="59"/>
                  </a:lnTo>
                  <a:lnTo>
                    <a:pt x="45" y="59"/>
                  </a:lnTo>
                  <a:lnTo>
                    <a:pt x="86" y="0"/>
                  </a:lnTo>
                  <a:close/>
                  <a:moveTo>
                    <a:pt x="220" y="153"/>
                  </a:moveTo>
                  <a:lnTo>
                    <a:pt x="189" y="59"/>
                  </a:lnTo>
                  <a:lnTo>
                    <a:pt x="162" y="153"/>
                  </a:lnTo>
                  <a:lnTo>
                    <a:pt x="220" y="15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3105" name="Freeform 33"/>
            <p:cNvSpPr>
              <a:spLocks/>
            </p:cNvSpPr>
            <p:nvPr/>
          </p:nvSpPr>
          <p:spPr bwMode="auto">
            <a:xfrm>
              <a:off x="5033" y="528"/>
              <a:ext cx="86" cy="96"/>
            </a:xfrm>
            <a:custGeom>
              <a:avLst/>
              <a:gdLst>
                <a:gd name="T0" fmla="*/ 168 w 171"/>
                <a:gd name="T1" fmla="*/ 11 h 191"/>
                <a:gd name="T2" fmla="*/ 153 w 171"/>
                <a:gd name="T3" fmla="*/ 3 h 191"/>
                <a:gd name="T4" fmla="*/ 129 w 171"/>
                <a:gd name="T5" fmla="*/ 0 h 191"/>
                <a:gd name="T6" fmla="*/ 101 w 171"/>
                <a:gd name="T7" fmla="*/ 0 h 191"/>
                <a:gd name="T8" fmla="*/ 74 w 171"/>
                <a:gd name="T9" fmla="*/ 0 h 191"/>
                <a:gd name="T10" fmla="*/ 51 w 171"/>
                <a:gd name="T11" fmla="*/ 5 h 191"/>
                <a:gd name="T12" fmla="*/ 34 w 171"/>
                <a:gd name="T13" fmla="*/ 11 h 191"/>
                <a:gd name="T14" fmla="*/ 22 w 171"/>
                <a:gd name="T15" fmla="*/ 19 h 191"/>
                <a:gd name="T16" fmla="*/ 14 w 171"/>
                <a:gd name="T17" fmla="*/ 27 h 191"/>
                <a:gd name="T18" fmla="*/ 6 w 171"/>
                <a:gd name="T19" fmla="*/ 39 h 191"/>
                <a:gd name="T20" fmla="*/ 3 w 171"/>
                <a:gd name="T21" fmla="*/ 55 h 191"/>
                <a:gd name="T22" fmla="*/ 0 w 171"/>
                <a:gd name="T23" fmla="*/ 79 h 191"/>
                <a:gd name="T24" fmla="*/ 1 w 171"/>
                <a:gd name="T25" fmla="*/ 107 h 191"/>
                <a:gd name="T26" fmla="*/ 6 w 171"/>
                <a:gd name="T27" fmla="*/ 126 h 191"/>
                <a:gd name="T28" fmla="*/ 13 w 171"/>
                <a:gd name="T29" fmla="*/ 141 h 191"/>
                <a:gd name="T30" fmla="*/ 21 w 171"/>
                <a:gd name="T31" fmla="*/ 154 h 191"/>
                <a:gd name="T32" fmla="*/ 30 w 171"/>
                <a:gd name="T33" fmla="*/ 165 h 191"/>
                <a:gd name="T34" fmla="*/ 43 w 171"/>
                <a:gd name="T35" fmla="*/ 176 h 191"/>
                <a:gd name="T36" fmla="*/ 59 w 171"/>
                <a:gd name="T37" fmla="*/ 185 h 191"/>
                <a:gd name="T38" fmla="*/ 79 w 171"/>
                <a:gd name="T39" fmla="*/ 189 h 191"/>
                <a:gd name="T40" fmla="*/ 98 w 171"/>
                <a:gd name="T41" fmla="*/ 191 h 191"/>
                <a:gd name="T42" fmla="*/ 114 w 171"/>
                <a:gd name="T43" fmla="*/ 191 h 191"/>
                <a:gd name="T44" fmla="*/ 129 w 171"/>
                <a:gd name="T45" fmla="*/ 191 h 191"/>
                <a:gd name="T46" fmla="*/ 140 w 171"/>
                <a:gd name="T47" fmla="*/ 191 h 191"/>
                <a:gd name="T48" fmla="*/ 155 w 171"/>
                <a:gd name="T49" fmla="*/ 189 h 191"/>
                <a:gd name="T50" fmla="*/ 166 w 171"/>
                <a:gd name="T51" fmla="*/ 180 h 191"/>
                <a:gd name="T52" fmla="*/ 166 w 171"/>
                <a:gd name="T53" fmla="*/ 163 h 191"/>
                <a:gd name="T54" fmla="*/ 155 w 171"/>
                <a:gd name="T55" fmla="*/ 155 h 191"/>
                <a:gd name="T56" fmla="*/ 135 w 171"/>
                <a:gd name="T57" fmla="*/ 155 h 191"/>
                <a:gd name="T58" fmla="*/ 108 w 171"/>
                <a:gd name="T59" fmla="*/ 154 h 191"/>
                <a:gd name="T60" fmla="*/ 80 w 171"/>
                <a:gd name="T61" fmla="*/ 149 h 191"/>
                <a:gd name="T62" fmla="*/ 61 w 171"/>
                <a:gd name="T63" fmla="*/ 136 h 191"/>
                <a:gd name="T64" fmla="*/ 48 w 171"/>
                <a:gd name="T65" fmla="*/ 120 h 191"/>
                <a:gd name="T66" fmla="*/ 42 w 171"/>
                <a:gd name="T67" fmla="*/ 100 h 191"/>
                <a:gd name="T68" fmla="*/ 40 w 171"/>
                <a:gd name="T69" fmla="*/ 79 h 191"/>
                <a:gd name="T70" fmla="*/ 43 w 171"/>
                <a:gd name="T71" fmla="*/ 61 h 191"/>
                <a:gd name="T72" fmla="*/ 51 w 171"/>
                <a:gd name="T73" fmla="*/ 45 h 191"/>
                <a:gd name="T74" fmla="*/ 71 w 171"/>
                <a:gd name="T75" fmla="*/ 37 h 191"/>
                <a:gd name="T76" fmla="*/ 98 w 171"/>
                <a:gd name="T77" fmla="*/ 37 h 191"/>
                <a:gd name="T78" fmla="*/ 118 w 171"/>
                <a:gd name="T79" fmla="*/ 37 h 191"/>
                <a:gd name="T80" fmla="*/ 134 w 171"/>
                <a:gd name="T81" fmla="*/ 37 h 191"/>
                <a:gd name="T82" fmla="*/ 147 w 171"/>
                <a:gd name="T83" fmla="*/ 37 h 191"/>
                <a:gd name="T84" fmla="*/ 160 w 171"/>
                <a:gd name="T85" fmla="*/ 34 h 191"/>
                <a:gd name="T86" fmla="*/ 169 w 171"/>
                <a:gd name="T87" fmla="*/ 2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1" h="191">
                  <a:moveTo>
                    <a:pt x="171" y="19"/>
                  </a:moveTo>
                  <a:lnTo>
                    <a:pt x="168" y="11"/>
                  </a:lnTo>
                  <a:lnTo>
                    <a:pt x="163" y="6"/>
                  </a:lnTo>
                  <a:lnTo>
                    <a:pt x="153" y="3"/>
                  </a:lnTo>
                  <a:lnTo>
                    <a:pt x="142" y="0"/>
                  </a:lnTo>
                  <a:lnTo>
                    <a:pt x="129" y="0"/>
                  </a:lnTo>
                  <a:lnTo>
                    <a:pt x="114" y="0"/>
                  </a:lnTo>
                  <a:lnTo>
                    <a:pt x="101" y="0"/>
                  </a:lnTo>
                  <a:lnTo>
                    <a:pt x="87" y="0"/>
                  </a:lnTo>
                  <a:lnTo>
                    <a:pt x="74" y="0"/>
                  </a:lnTo>
                  <a:lnTo>
                    <a:pt x="61" y="1"/>
                  </a:lnTo>
                  <a:lnTo>
                    <a:pt x="51" y="5"/>
                  </a:lnTo>
                  <a:lnTo>
                    <a:pt x="42" y="6"/>
                  </a:lnTo>
                  <a:lnTo>
                    <a:pt x="34" y="11"/>
                  </a:lnTo>
                  <a:lnTo>
                    <a:pt x="27" y="14"/>
                  </a:lnTo>
                  <a:lnTo>
                    <a:pt x="22" y="19"/>
                  </a:lnTo>
                  <a:lnTo>
                    <a:pt x="17" y="24"/>
                  </a:lnTo>
                  <a:lnTo>
                    <a:pt x="14" y="27"/>
                  </a:lnTo>
                  <a:lnTo>
                    <a:pt x="9" y="32"/>
                  </a:lnTo>
                  <a:lnTo>
                    <a:pt x="6" y="39"/>
                  </a:lnTo>
                  <a:lnTo>
                    <a:pt x="4" y="47"/>
                  </a:lnTo>
                  <a:lnTo>
                    <a:pt x="3" y="55"/>
                  </a:lnTo>
                  <a:lnTo>
                    <a:pt x="1" y="66"/>
                  </a:lnTo>
                  <a:lnTo>
                    <a:pt x="0" y="79"/>
                  </a:lnTo>
                  <a:lnTo>
                    <a:pt x="0" y="95"/>
                  </a:lnTo>
                  <a:lnTo>
                    <a:pt x="1" y="107"/>
                  </a:lnTo>
                  <a:lnTo>
                    <a:pt x="3" y="116"/>
                  </a:lnTo>
                  <a:lnTo>
                    <a:pt x="6" y="126"/>
                  </a:lnTo>
                  <a:lnTo>
                    <a:pt x="9" y="134"/>
                  </a:lnTo>
                  <a:lnTo>
                    <a:pt x="13" y="141"/>
                  </a:lnTo>
                  <a:lnTo>
                    <a:pt x="16" y="147"/>
                  </a:lnTo>
                  <a:lnTo>
                    <a:pt x="21" y="154"/>
                  </a:lnTo>
                  <a:lnTo>
                    <a:pt x="24" y="159"/>
                  </a:lnTo>
                  <a:lnTo>
                    <a:pt x="30" y="165"/>
                  </a:lnTo>
                  <a:lnTo>
                    <a:pt x="37" y="172"/>
                  </a:lnTo>
                  <a:lnTo>
                    <a:pt x="43" y="176"/>
                  </a:lnTo>
                  <a:lnTo>
                    <a:pt x="51" y="181"/>
                  </a:lnTo>
                  <a:lnTo>
                    <a:pt x="59" y="185"/>
                  </a:lnTo>
                  <a:lnTo>
                    <a:pt x="69" y="188"/>
                  </a:lnTo>
                  <a:lnTo>
                    <a:pt x="79" y="189"/>
                  </a:lnTo>
                  <a:lnTo>
                    <a:pt x="90" y="191"/>
                  </a:lnTo>
                  <a:lnTo>
                    <a:pt x="98" y="191"/>
                  </a:lnTo>
                  <a:lnTo>
                    <a:pt x="106" y="191"/>
                  </a:lnTo>
                  <a:lnTo>
                    <a:pt x="114" y="191"/>
                  </a:lnTo>
                  <a:lnTo>
                    <a:pt x="121" y="191"/>
                  </a:lnTo>
                  <a:lnTo>
                    <a:pt x="129" y="191"/>
                  </a:lnTo>
                  <a:lnTo>
                    <a:pt x="135" y="191"/>
                  </a:lnTo>
                  <a:lnTo>
                    <a:pt x="140" y="191"/>
                  </a:lnTo>
                  <a:lnTo>
                    <a:pt x="145" y="191"/>
                  </a:lnTo>
                  <a:lnTo>
                    <a:pt x="155" y="189"/>
                  </a:lnTo>
                  <a:lnTo>
                    <a:pt x="161" y="186"/>
                  </a:lnTo>
                  <a:lnTo>
                    <a:pt x="166" y="180"/>
                  </a:lnTo>
                  <a:lnTo>
                    <a:pt x="168" y="172"/>
                  </a:lnTo>
                  <a:lnTo>
                    <a:pt x="166" y="163"/>
                  </a:lnTo>
                  <a:lnTo>
                    <a:pt x="161" y="159"/>
                  </a:lnTo>
                  <a:lnTo>
                    <a:pt x="155" y="155"/>
                  </a:lnTo>
                  <a:lnTo>
                    <a:pt x="147" y="154"/>
                  </a:lnTo>
                  <a:lnTo>
                    <a:pt x="135" y="155"/>
                  </a:lnTo>
                  <a:lnTo>
                    <a:pt x="122" y="155"/>
                  </a:lnTo>
                  <a:lnTo>
                    <a:pt x="108" y="154"/>
                  </a:lnTo>
                  <a:lnTo>
                    <a:pt x="92" y="152"/>
                  </a:lnTo>
                  <a:lnTo>
                    <a:pt x="80" y="149"/>
                  </a:lnTo>
                  <a:lnTo>
                    <a:pt x="69" y="142"/>
                  </a:lnTo>
                  <a:lnTo>
                    <a:pt x="61" y="136"/>
                  </a:lnTo>
                  <a:lnTo>
                    <a:pt x="53" y="128"/>
                  </a:lnTo>
                  <a:lnTo>
                    <a:pt x="48" y="120"/>
                  </a:lnTo>
                  <a:lnTo>
                    <a:pt x="43" y="110"/>
                  </a:lnTo>
                  <a:lnTo>
                    <a:pt x="42" y="100"/>
                  </a:lnTo>
                  <a:lnTo>
                    <a:pt x="40" y="89"/>
                  </a:lnTo>
                  <a:lnTo>
                    <a:pt x="40" y="79"/>
                  </a:lnTo>
                  <a:lnTo>
                    <a:pt x="42" y="69"/>
                  </a:lnTo>
                  <a:lnTo>
                    <a:pt x="43" y="61"/>
                  </a:lnTo>
                  <a:lnTo>
                    <a:pt x="46" y="53"/>
                  </a:lnTo>
                  <a:lnTo>
                    <a:pt x="51" y="45"/>
                  </a:lnTo>
                  <a:lnTo>
                    <a:pt x="59" y="40"/>
                  </a:lnTo>
                  <a:lnTo>
                    <a:pt x="71" y="37"/>
                  </a:lnTo>
                  <a:lnTo>
                    <a:pt x="87" y="37"/>
                  </a:lnTo>
                  <a:lnTo>
                    <a:pt x="98" y="37"/>
                  </a:lnTo>
                  <a:lnTo>
                    <a:pt x="110" y="37"/>
                  </a:lnTo>
                  <a:lnTo>
                    <a:pt x="118" y="37"/>
                  </a:lnTo>
                  <a:lnTo>
                    <a:pt x="127" y="37"/>
                  </a:lnTo>
                  <a:lnTo>
                    <a:pt x="134" y="37"/>
                  </a:lnTo>
                  <a:lnTo>
                    <a:pt x="142" y="37"/>
                  </a:lnTo>
                  <a:lnTo>
                    <a:pt x="147" y="37"/>
                  </a:lnTo>
                  <a:lnTo>
                    <a:pt x="153" y="37"/>
                  </a:lnTo>
                  <a:lnTo>
                    <a:pt x="160" y="34"/>
                  </a:lnTo>
                  <a:lnTo>
                    <a:pt x="166" y="31"/>
                  </a:lnTo>
                  <a:lnTo>
                    <a:pt x="169" y="26"/>
                  </a:lnTo>
                  <a:lnTo>
                    <a:pt x="171" y="19"/>
                  </a:ln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3106" name="Freeform 34"/>
            <p:cNvSpPr>
              <a:spLocks/>
            </p:cNvSpPr>
            <p:nvPr/>
          </p:nvSpPr>
          <p:spPr bwMode="auto">
            <a:xfrm>
              <a:off x="5387" y="528"/>
              <a:ext cx="86" cy="96"/>
            </a:xfrm>
            <a:custGeom>
              <a:avLst/>
              <a:gdLst>
                <a:gd name="T0" fmla="*/ 169 w 171"/>
                <a:gd name="T1" fmla="*/ 11 h 191"/>
                <a:gd name="T2" fmla="*/ 153 w 171"/>
                <a:gd name="T3" fmla="*/ 3 h 191"/>
                <a:gd name="T4" fmla="*/ 129 w 171"/>
                <a:gd name="T5" fmla="*/ 0 h 191"/>
                <a:gd name="T6" fmla="*/ 100 w 171"/>
                <a:gd name="T7" fmla="*/ 0 h 191"/>
                <a:gd name="T8" fmla="*/ 72 w 171"/>
                <a:gd name="T9" fmla="*/ 0 h 191"/>
                <a:gd name="T10" fmla="*/ 53 w 171"/>
                <a:gd name="T11" fmla="*/ 5 h 191"/>
                <a:gd name="T12" fmla="*/ 37 w 171"/>
                <a:gd name="T13" fmla="*/ 11 h 191"/>
                <a:gd name="T14" fmla="*/ 24 w 171"/>
                <a:gd name="T15" fmla="*/ 19 h 191"/>
                <a:gd name="T16" fmla="*/ 14 w 171"/>
                <a:gd name="T17" fmla="*/ 27 h 191"/>
                <a:gd name="T18" fmla="*/ 8 w 171"/>
                <a:gd name="T19" fmla="*/ 39 h 191"/>
                <a:gd name="T20" fmla="*/ 3 w 171"/>
                <a:gd name="T21" fmla="*/ 55 h 191"/>
                <a:gd name="T22" fmla="*/ 0 w 171"/>
                <a:gd name="T23" fmla="*/ 79 h 191"/>
                <a:gd name="T24" fmla="*/ 1 w 171"/>
                <a:gd name="T25" fmla="*/ 107 h 191"/>
                <a:gd name="T26" fmla="*/ 6 w 171"/>
                <a:gd name="T27" fmla="*/ 126 h 191"/>
                <a:gd name="T28" fmla="*/ 13 w 171"/>
                <a:gd name="T29" fmla="*/ 141 h 191"/>
                <a:gd name="T30" fmla="*/ 21 w 171"/>
                <a:gd name="T31" fmla="*/ 154 h 191"/>
                <a:gd name="T32" fmla="*/ 30 w 171"/>
                <a:gd name="T33" fmla="*/ 165 h 191"/>
                <a:gd name="T34" fmla="*/ 43 w 171"/>
                <a:gd name="T35" fmla="*/ 176 h 191"/>
                <a:gd name="T36" fmla="*/ 59 w 171"/>
                <a:gd name="T37" fmla="*/ 185 h 191"/>
                <a:gd name="T38" fmla="*/ 79 w 171"/>
                <a:gd name="T39" fmla="*/ 189 h 191"/>
                <a:gd name="T40" fmla="*/ 98 w 171"/>
                <a:gd name="T41" fmla="*/ 191 h 191"/>
                <a:gd name="T42" fmla="*/ 113 w 171"/>
                <a:gd name="T43" fmla="*/ 191 h 191"/>
                <a:gd name="T44" fmla="*/ 127 w 171"/>
                <a:gd name="T45" fmla="*/ 191 h 191"/>
                <a:gd name="T46" fmla="*/ 140 w 171"/>
                <a:gd name="T47" fmla="*/ 191 h 191"/>
                <a:gd name="T48" fmla="*/ 155 w 171"/>
                <a:gd name="T49" fmla="*/ 189 h 191"/>
                <a:gd name="T50" fmla="*/ 165 w 171"/>
                <a:gd name="T51" fmla="*/ 178 h 191"/>
                <a:gd name="T52" fmla="*/ 165 w 171"/>
                <a:gd name="T53" fmla="*/ 160 h 191"/>
                <a:gd name="T54" fmla="*/ 155 w 171"/>
                <a:gd name="T55" fmla="*/ 154 h 191"/>
                <a:gd name="T56" fmla="*/ 135 w 171"/>
                <a:gd name="T57" fmla="*/ 154 h 191"/>
                <a:gd name="T58" fmla="*/ 108 w 171"/>
                <a:gd name="T59" fmla="*/ 154 h 191"/>
                <a:gd name="T60" fmla="*/ 80 w 171"/>
                <a:gd name="T61" fmla="*/ 149 h 191"/>
                <a:gd name="T62" fmla="*/ 61 w 171"/>
                <a:gd name="T63" fmla="*/ 136 h 191"/>
                <a:gd name="T64" fmla="*/ 47 w 171"/>
                <a:gd name="T65" fmla="*/ 120 h 191"/>
                <a:gd name="T66" fmla="*/ 38 w 171"/>
                <a:gd name="T67" fmla="*/ 100 h 191"/>
                <a:gd name="T68" fmla="*/ 38 w 171"/>
                <a:gd name="T69" fmla="*/ 79 h 191"/>
                <a:gd name="T70" fmla="*/ 42 w 171"/>
                <a:gd name="T71" fmla="*/ 61 h 191"/>
                <a:gd name="T72" fmla="*/ 50 w 171"/>
                <a:gd name="T73" fmla="*/ 45 h 191"/>
                <a:gd name="T74" fmla="*/ 69 w 171"/>
                <a:gd name="T75" fmla="*/ 37 h 191"/>
                <a:gd name="T76" fmla="*/ 98 w 171"/>
                <a:gd name="T77" fmla="*/ 37 h 191"/>
                <a:gd name="T78" fmla="*/ 119 w 171"/>
                <a:gd name="T79" fmla="*/ 37 h 191"/>
                <a:gd name="T80" fmla="*/ 135 w 171"/>
                <a:gd name="T81" fmla="*/ 37 h 191"/>
                <a:gd name="T82" fmla="*/ 150 w 171"/>
                <a:gd name="T83" fmla="*/ 37 h 191"/>
                <a:gd name="T84" fmla="*/ 163 w 171"/>
                <a:gd name="T85" fmla="*/ 34 h 191"/>
                <a:gd name="T86" fmla="*/ 169 w 171"/>
                <a:gd name="T87" fmla="*/ 2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1" h="191">
                  <a:moveTo>
                    <a:pt x="171" y="19"/>
                  </a:moveTo>
                  <a:lnTo>
                    <a:pt x="169" y="11"/>
                  </a:lnTo>
                  <a:lnTo>
                    <a:pt x="163" y="6"/>
                  </a:lnTo>
                  <a:lnTo>
                    <a:pt x="153" y="3"/>
                  </a:lnTo>
                  <a:lnTo>
                    <a:pt x="142" y="0"/>
                  </a:lnTo>
                  <a:lnTo>
                    <a:pt x="129" y="0"/>
                  </a:lnTo>
                  <a:lnTo>
                    <a:pt x="114" y="0"/>
                  </a:lnTo>
                  <a:lnTo>
                    <a:pt x="100" y="0"/>
                  </a:lnTo>
                  <a:lnTo>
                    <a:pt x="85" y="0"/>
                  </a:lnTo>
                  <a:lnTo>
                    <a:pt x="72" y="0"/>
                  </a:lnTo>
                  <a:lnTo>
                    <a:pt x="63" y="1"/>
                  </a:lnTo>
                  <a:lnTo>
                    <a:pt x="53" y="5"/>
                  </a:lnTo>
                  <a:lnTo>
                    <a:pt x="43" y="6"/>
                  </a:lnTo>
                  <a:lnTo>
                    <a:pt x="37" y="11"/>
                  </a:lnTo>
                  <a:lnTo>
                    <a:pt x="29" y="14"/>
                  </a:lnTo>
                  <a:lnTo>
                    <a:pt x="24" y="19"/>
                  </a:lnTo>
                  <a:lnTo>
                    <a:pt x="19" y="24"/>
                  </a:lnTo>
                  <a:lnTo>
                    <a:pt x="14" y="27"/>
                  </a:lnTo>
                  <a:lnTo>
                    <a:pt x="11" y="32"/>
                  </a:lnTo>
                  <a:lnTo>
                    <a:pt x="8" y="39"/>
                  </a:lnTo>
                  <a:lnTo>
                    <a:pt x="4" y="47"/>
                  </a:lnTo>
                  <a:lnTo>
                    <a:pt x="3" y="55"/>
                  </a:lnTo>
                  <a:lnTo>
                    <a:pt x="1" y="66"/>
                  </a:lnTo>
                  <a:lnTo>
                    <a:pt x="0" y="79"/>
                  </a:lnTo>
                  <a:lnTo>
                    <a:pt x="0" y="95"/>
                  </a:lnTo>
                  <a:lnTo>
                    <a:pt x="1" y="107"/>
                  </a:lnTo>
                  <a:lnTo>
                    <a:pt x="3" y="116"/>
                  </a:lnTo>
                  <a:lnTo>
                    <a:pt x="6" y="126"/>
                  </a:lnTo>
                  <a:lnTo>
                    <a:pt x="9" y="134"/>
                  </a:lnTo>
                  <a:lnTo>
                    <a:pt x="13" y="141"/>
                  </a:lnTo>
                  <a:lnTo>
                    <a:pt x="17" y="147"/>
                  </a:lnTo>
                  <a:lnTo>
                    <a:pt x="21" y="154"/>
                  </a:lnTo>
                  <a:lnTo>
                    <a:pt x="26" y="159"/>
                  </a:lnTo>
                  <a:lnTo>
                    <a:pt x="30" y="165"/>
                  </a:lnTo>
                  <a:lnTo>
                    <a:pt x="37" y="172"/>
                  </a:lnTo>
                  <a:lnTo>
                    <a:pt x="43" y="176"/>
                  </a:lnTo>
                  <a:lnTo>
                    <a:pt x="51" y="181"/>
                  </a:lnTo>
                  <a:lnTo>
                    <a:pt x="59" y="185"/>
                  </a:lnTo>
                  <a:lnTo>
                    <a:pt x="69" y="188"/>
                  </a:lnTo>
                  <a:lnTo>
                    <a:pt x="79" y="189"/>
                  </a:lnTo>
                  <a:lnTo>
                    <a:pt x="90" y="191"/>
                  </a:lnTo>
                  <a:lnTo>
                    <a:pt x="98" y="191"/>
                  </a:lnTo>
                  <a:lnTo>
                    <a:pt x="106" y="191"/>
                  </a:lnTo>
                  <a:lnTo>
                    <a:pt x="113" y="191"/>
                  </a:lnTo>
                  <a:lnTo>
                    <a:pt x="121" y="191"/>
                  </a:lnTo>
                  <a:lnTo>
                    <a:pt x="127" y="191"/>
                  </a:lnTo>
                  <a:lnTo>
                    <a:pt x="134" y="191"/>
                  </a:lnTo>
                  <a:lnTo>
                    <a:pt x="140" y="191"/>
                  </a:lnTo>
                  <a:lnTo>
                    <a:pt x="147" y="191"/>
                  </a:lnTo>
                  <a:lnTo>
                    <a:pt x="155" y="189"/>
                  </a:lnTo>
                  <a:lnTo>
                    <a:pt x="161" y="185"/>
                  </a:lnTo>
                  <a:lnTo>
                    <a:pt x="165" y="178"/>
                  </a:lnTo>
                  <a:lnTo>
                    <a:pt x="166" y="168"/>
                  </a:lnTo>
                  <a:lnTo>
                    <a:pt x="165" y="160"/>
                  </a:lnTo>
                  <a:lnTo>
                    <a:pt x="161" y="157"/>
                  </a:lnTo>
                  <a:lnTo>
                    <a:pt x="155" y="154"/>
                  </a:lnTo>
                  <a:lnTo>
                    <a:pt x="145" y="154"/>
                  </a:lnTo>
                  <a:lnTo>
                    <a:pt x="135" y="154"/>
                  </a:lnTo>
                  <a:lnTo>
                    <a:pt x="123" y="154"/>
                  </a:lnTo>
                  <a:lnTo>
                    <a:pt x="108" y="154"/>
                  </a:lnTo>
                  <a:lnTo>
                    <a:pt x="93" y="152"/>
                  </a:lnTo>
                  <a:lnTo>
                    <a:pt x="80" y="149"/>
                  </a:lnTo>
                  <a:lnTo>
                    <a:pt x="71" y="142"/>
                  </a:lnTo>
                  <a:lnTo>
                    <a:pt x="61" y="136"/>
                  </a:lnTo>
                  <a:lnTo>
                    <a:pt x="53" y="128"/>
                  </a:lnTo>
                  <a:lnTo>
                    <a:pt x="47" y="120"/>
                  </a:lnTo>
                  <a:lnTo>
                    <a:pt x="42" y="110"/>
                  </a:lnTo>
                  <a:lnTo>
                    <a:pt x="38" y="100"/>
                  </a:lnTo>
                  <a:lnTo>
                    <a:pt x="37" y="89"/>
                  </a:lnTo>
                  <a:lnTo>
                    <a:pt x="38" y="79"/>
                  </a:lnTo>
                  <a:lnTo>
                    <a:pt x="40" y="69"/>
                  </a:lnTo>
                  <a:lnTo>
                    <a:pt x="42" y="61"/>
                  </a:lnTo>
                  <a:lnTo>
                    <a:pt x="45" y="53"/>
                  </a:lnTo>
                  <a:lnTo>
                    <a:pt x="50" y="45"/>
                  </a:lnTo>
                  <a:lnTo>
                    <a:pt x="58" y="40"/>
                  </a:lnTo>
                  <a:lnTo>
                    <a:pt x="69" y="37"/>
                  </a:lnTo>
                  <a:lnTo>
                    <a:pt x="85" y="37"/>
                  </a:lnTo>
                  <a:lnTo>
                    <a:pt x="98" y="37"/>
                  </a:lnTo>
                  <a:lnTo>
                    <a:pt x="108" y="37"/>
                  </a:lnTo>
                  <a:lnTo>
                    <a:pt x="119" y="37"/>
                  </a:lnTo>
                  <a:lnTo>
                    <a:pt x="127" y="37"/>
                  </a:lnTo>
                  <a:lnTo>
                    <a:pt x="135" y="37"/>
                  </a:lnTo>
                  <a:lnTo>
                    <a:pt x="144" y="37"/>
                  </a:lnTo>
                  <a:lnTo>
                    <a:pt x="150" y="37"/>
                  </a:lnTo>
                  <a:lnTo>
                    <a:pt x="155" y="37"/>
                  </a:lnTo>
                  <a:lnTo>
                    <a:pt x="163" y="34"/>
                  </a:lnTo>
                  <a:lnTo>
                    <a:pt x="168" y="31"/>
                  </a:lnTo>
                  <a:lnTo>
                    <a:pt x="169" y="26"/>
                  </a:lnTo>
                  <a:lnTo>
                    <a:pt x="171" y="19"/>
                  </a:ln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3107" name="Freeform 35"/>
            <p:cNvSpPr>
              <a:spLocks noEditPoints="1"/>
            </p:cNvSpPr>
            <p:nvPr/>
          </p:nvSpPr>
          <p:spPr bwMode="auto">
            <a:xfrm>
              <a:off x="5136" y="528"/>
              <a:ext cx="84" cy="137"/>
            </a:xfrm>
            <a:custGeom>
              <a:avLst/>
              <a:gdLst>
                <a:gd name="T0" fmla="*/ 34 w 168"/>
                <a:gd name="T1" fmla="*/ 37 h 274"/>
                <a:gd name="T2" fmla="*/ 53 w 168"/>
                <a:gd name="T3" fmla="*/ 37 h 274"/>
                <a:gd name="T4" fmla="*/ 74 w 168"/>
                <a:gd name="T5" fmla="*/ 37 h 274"/>
                <a:gd name="T6" fmla="*/ 97 w 168"/>
                <a:gd name="T7" fmla="*/ 45 h 274"/>
                <a:gd name="T8" fmla="*/ 115 w 168"/>
                <a:gd name="T9" fmla="*/ 61 h 274"/>
                <a:gd name="T10" fmla="*/ 126 w 168"/>
                <a:gd name="T11" fmla="*/ 82 h 274"/>
                <a:gd name="T12" fmla="*/ 131 w 168"/>
                <a:gd name="T13" fmla="*/ 105 h 274"/>
                <a:gd name="T14" fmla="*/ 131 w 168"/>
                <a:gd name="T15" fmla="*/ 121 h 274"/>
                <a:gd name="T16" fmla="*/ 124 w 168"/>
                <a:gd name="T17" fmla="*/ 138 h 274"/>
                <a:gd name="T18" fmla="*/ 110 w 168"/>
                <a:gd name="T19" fmla="*/ 149 h 274"/>
                <a:gd name="T20" fmla="*/ 82 w 168"/>
                <a:gd name="T21" fmla="*/ 155 h 274"/>
                <a:gd name="T22" fmla="*/ 68 w 168"/>
                <a:gd name="T23" fmla="*/ 155 h 274"/>
                <a:gd name="T24" fmla="*/ 55 w 168"/>
                <a:gd name="T25" fmla="*/ 155 h 274"/>
                <a:gd name="T26" fmla="*/ 44 w 168"/>
                <a:gd name="T27" fmla="*/ 155 h 274"/>
                <a:gd name="T28" fmla="*/ 34 w 168"/>
                <a:gd name="T29" fmla="*/ 155 h 274"/>
                <a:gd name="T30" fmla="*/ 34 w 168"/>
                <a:gd name="T31" fmla="*/ 254 h 274"/>
                <a:gd name="T32" fmla="*/ 32 w 168"/>
                <a:gd name="T33" fmla="*/ 267 h 274"/>
                <a:gd name="T34" fmla="*/ 23 w 168"/>
                <a:gd name="T35" fmla="*/ 274 h 274"/>
                <a:gd name="T36" fmla="*/ 8 w 168"/>
                <a:gd name="T37" fmla="*/ 272 h 274"/>
                <a:gd name="T38" fmla="*/ 2 w 168"/>
                <a:gd name="T39" fmla="*/ 261 h 274"/>
                <a:gd name="T40" fmla="*/ 0 w 168"/>
                <a:gd name="T41" fmla="*/ 225 h 274"/>
                <a:gd name="T42" fmla="*/ 0 w 168"/>
                <a:gd name="T43" fmla="*/ 167 h 274"/>
                <a:gd name="T44" fmla="*/ 0 w 168"/>
                <a:gd name="T45" fmla="*/ 108 h 274"/>
                <a:gd name="T46" fmla="*/ 0 w 168"/>
                <a:gd name="T47" fmla="*/ 52 h 274"/>
                <a:gd name="T48" fmla="*/ 2 w 168"/>
                <a:gd name="T49" fmla="*/ 16 h 274"/>
                <a:gd name="T50" fmla="*/ 10 w 168"/>
                <a:gd name="T51" fmla="*/ 3 h 274"/>
                <a:gd name="T52" fmla="*/ 24 w 168"/>
                <a:gd name="T53" fmla="*/ 0 h 274"/>
                <a:gd name="T54" fmla="*/ 37 w 168"/>
                <a:gd name="T55" fmla="*/ 0 h 274"/>
                <a:gd name="T56" fmla="*/ 53 w 168"/>
                <a:gd name="T57" fmla="*/ 0 h 274"/>
                <a:gd name="T58" fmla="*/ 69 w 168"/>
                <a:gd name="T59" fmla="*/ 0 h 274"/>
                <a:gd name="T60" fmla="*/ 87 w 168"/>
                <a:gd name="T61" fmla="*/ 3 h 274"/>
                <a:gd name="T62" fmla="*/ 107 w 168"/>
                <a:gd name="T63" fmla="*/ 10 h 274"/>
                <a:gd name="T64" fmla="*/ 124 w 168"/>
                <a:gd name="T65" fmla="*/ 18 h 274"/>
                <a:gd name="T66" fmla="*/ 137 w 168"/>
                <a:gd name="T67" fmla="*/ 29 h 274"/>
                <a:gd name="T68" fmla="*/ 147 w 168"/>
                <a:gd name="T69" fmla="*/ 40 h 274"/>
                <a:gd name="T70" fmla="*/ 155 w 168"/>
                <a:gd name="T71" fmla="*/ 55 h 274"/>
                <a:gd name="T72" fmla="*/ 162 w 168"/>
                <a:gd name="T73" fmla="*/ 71 h 274"/>
                <a:gd name="T74" fmla="*/ 166 w 168"/>
                <a:gd name="T75" fmla="*/ 89 h 274"/>
                <a:gd name="T76" fmla="*/ 168 w 168"/>
                <a:gd name="T77" fmla="*/ 112 h 274"/>
                <a:gd name="T78" fmla="*/ 165 w 168"/>
                <a:gd name="T79" fmla="*/ 134 h 274"/>
                <a:gd name="T80" fmla="*/ 158 w 168"/>
                <a:gd name="T81" fmla="*/ 152 h 274"/>
                <a:gd name="T82" fmla="*/ 152 w 168"/>
                <a:gd name="T83" fmla="*/ 163 h 274"/>
                <a:gd name="T84" fmla="*/ 142 w 168"/>
                <a:gd name="T85" fmla="*/ 173 h 274"/>
                <a:gd name="T86" fmla="*/ 129 w 168"/>
                <a:gd name="T87" fmla="*/ 183 h 274"/>
                <a:gd name="T88" fmla="*/ 115 w 168"/>
                <a:gd name="T89" fmla="*/ 188 h 274"/>
                <a:gd name="T90" fmla="*/ 94 w 168"/>
                <a:gd name="T91" fmla="*/ 191 h 274"/>
                <a:gd name="T92" fmla="*/ 76 w 168"/>
                <a:gd name="T93" fmla="*/ 191 h 274"/>
                <a:gd name="T94" fmla="*/ 63 w 168"/>
                <a:gd name="T95" fmla="*/ 191 h 274"/>
                <a:gd name="T96" fmla="*/ 52 w 168"/>
                <a:gd name="T97" fmla="*/ 191 h 274"/>
                <a:gd name="T98" fmla="*/ 40 w 168"/>
                <a:gd name="T99" fmla="*/ 191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8" h="274">
                  <a:moveTo>
                    <a:pt x="34" y="155"/>
                  </a:moveTo>
                  <a:lnTo>
                    <a:pt x="34" y="37"/>
                  </a:lnTo>
                  <a:lnTo>
                    <a:pt x="44" y="37"/>
                  </a:lnTo>
                  <a:lnTo>
                    <a:pt x="53" y="37"/>
                  </a:lnTo>
                  <a:lnTo>
                    <a:pt x="63" y="37"/>
                  </a:lnTo>
                  <a:lnTo>
                    <a:pt x="74" y="37"/>
                  </a:lnTo>
                  <a:lnTo>
                    <a:pt x="87" y="40"/>
                  </a:lnTo>
                  <a:lnTo>
                    <a:pt x="97" y="45"/>
                  </a:lnTo>
                  <a:lnTo>
                    <a:pt x="107" y="53"/>
                  </a:lnTo>
                  <a:lnTo>
                    <a:pt x="115" y="61"/>
                  </a:lnTo>
                  <a:lnTo>
                    <a:pt x="121" y="71"/>
                  </a:lnTo>
                  <a:lnTo>
                    <a:pt x="126" y="82"/>
                  </a:lnTo>
                  <a:lnTo>
                    <a:pt x="129" y="94"/>
                  </a:lnTo>
                  <a:lnTo>
                    <a:pt x="131" y="105"/>
                  </a:lnTo>
                  <a:lnTo>
                    <a:pt x="131" y="113"/>
                  </a:lnTo>
                  <a:lnTo>
                    <a:pt x="131" y="121"/>
                  </a:lnTo>
                  <a:lnTo>
                    <a:pt x="128" y="129"/>
                  </a:lnTo>
                  <a:lnTo>
                    <a:pt x="124" y="138"/>
                  </a:lnTo>
                  <a:lnTo>
                    <a:pt x="120" y="144"/>
                  </a:lnTo>
                  <a:lnTo>
                    <a:pt x="110" y="149"/>
                  </a:lnTo>
                  <a:lnTo>
                    <a:pt x="98" y="154"/>
                  </a:lnTo>
                  <a:lnTo>
                    <a:pt x="82" y="155"/>
                  </a:lnTo>
                  <a:lnTo>
                    <a:pt x="74" y="155"/>
                  </a:lnTo>
                  <a:lnTo>
                    <a:pt x="68" y="155"/>
                  </a:lnTo>
                  <a:lnTo>
                    <a:pt x="61" y="155"/>
                  </a:lnTo>
                  <a:lnTo>
                    <a:pt x="55" y="155"/>
                  </a:lnTo>
                  <a:lnTo>
                    <a:pt x="50" y="155"/>
                  </a:lnTo>
                  <a:lnTo>
                    <a:pt x="44" y="155"/>
                  </a:lnTo>
                  <a:lnTo>
                    <a:pt x="39" y="155"/>
                  </a:lnTo>
                  <a:lnTo>
                    <a:pt x="34" y="155"/>
                  </a:lnTo>
                  <a:close/>
                  <a:moveTo>
                    <a:pt x="34" y="191"/>
                  </a:moveTo>
                  <a:lnTo>
                    <a:pt x="34" y="254"/>
                  </a:lnTo>
                  <a:lnTo>
                    <a:pt x="34" y="261"/>
                  </a:lnTo>
                  <a:lnTo>
                    <a:pt x="32" y="267"/>
                  </a:lnTo>
                  <a:lnTo>
                    <a:pt x="29" y="272"/>
                  </a:lnTo>
                  <a:lnTo>
                    <a:pt x="23" y="274"/>
                  </a:lnTo>
                  <a:lnTo>
                    <a:pt x="13" y="274"/>
                  </a:lnTo>
                  <a:lnTo>
                    <a:pt x="8" y="272"/>
                  </a:lnTo>
                  <a:lnTo>
                    <a:pt x="5" y="267"/>
                  </a:lnTo>
                  <a:lnTo>
                    <a:pt x="2" y="261"/>
                  </a:lnTo>
                  <a:lnTo>
                    <a:pt x="0" y="254"/>
                  </a:lnTo>
                  <a:lnTo>
                    <a:pt x="0" y="225"/>
                  </a:lnTo>
                  <a:lnTo>
                    <a:pt x="0" y="196"/>
                  </a:lnTo>
                  <a:lnTo>
                    <a:pt x="0" y="167"/>
                  </a:lnTo>
                  <a:lnTo>
                    <a:pt x="0" y="138"/>
                  </a:lnTo>
                  <a:lnTo>
                    <a:pt x="0" y="108"/>
                  </a:lnTo>
                  <a:lnTo>
                    <a:pt x="0" y="81"/>
                  </a:lnTo>
                  <a:lnTo>
                    <a:pt x="0" y="52"/>
                  </a:lnTo>
                  <a:lnTo>
                    <a:pt x="0" y="24"/>
                  </a:lnTo>
                  <a:lnTo>
                    <a:pt x="2" y="16"/>
                  </a:lnTo>
                  <a:lnTo>
                    <a:pt x="5" y="8"/>
                  </a:lnTo>
                  <a:lnTo>
                    <a:pt x="10" y="3"/>
                  </a:lnTo>
                  <a:lnTo>
                    <a:pt x="18" y="0"/>
                  </a:lnTo>
                  <a:lnTo>
                    <a:pt x="24" y="0"/>
                  </a:lnTo>
                  <a:lnTo>
                    <a:pt x="31" y="0"/>
                  </a:lnTo>
                  <a:lnTo>
                    <a:pt x="37" y="0"/>
                  </a:lnTo>
                  <a:lnTo>
                    <a:pt x="45" y="0"/>
                  </a:lnTo>
                  <a:lnTo>
                    <a:pt x="53" y="0"/>
                  </a:lnTo>
                  <a:lnTo>
                    <a:pt x="61" y="0"/>
                  </a:lnTo>
                  <a:lnTo>
                    <a:pt x="69" y="0"/>
                  </a:lnTo>
                  <a:lnTo>
                    <a:pt x="76" y="0"/>
                  </a:lnTo>
                  <a:lnTo>
                    <a:pt x="87" y="3"/>
                  </a:lnTo>
                  <a:lnTo>
                    <a:pt x="97" y="6"/>
                  </a:lnTo>
                  <a:lnTo>
                    <a:pt x="107" y="10"/>
                  </a:lnTo>
                  <a:lnTo>
                    <a:pt x="116" y="14"/>
                  </a:lnTo>
                  <a:lnTo>
                    <a:pt x="124" y="18"/>
                  </a:lnTo>
                  <a:lnTo>
                    <a:pt x="131" y="22"/>
                  </a:lnTo>
                  <a:lnTo>
                    <a:pt x="137" y="29"/>
                  </a:lnTo>
                  <a:lnTo>
                    <a:pt x="142" y="34"/>
                  </a:lnTo>
                  <a:lnTo>
                    <a:pt x="147" y="40"/>
                  </a:lnTo>
                  <a:lnTo>
                    <a:pt x="152" y="47"/>
                  </a:lnTo>
                  <a:lnTo>
                    <a:pt x="155" y="55"/>
                  </a:lnTo>
                  <a:lnTo>
                    <a:pt x="158" y="61"/>
                  </a:lnTo>
                  <a:lnTo>
                    <a:pt x="162" y="71"/>
                  </a:lnTo>
                  <a:lnTo>
                    <a:pt x="165" y="79"/>
                  </a:lnTo>
                  <a:lnTo>
                    <a:pt x="166" y="89"/>
                  </a:lnTo>
                  <a:lnTo>
                    <a:pt x="168" y="99"/>
                  </a:lnTo>
                  <a:lnTo>
                    <a:pt x="168" y="112"/>
                  </a:lnTo>
                  <a:lnTo>
                    <a:pt x="166" y="125"/>
                  </a:lnTo>
                  <a:lnTo>
                    <a:pt x="165" y="134"/>
                  </a:lnTo>
                  <a:lnTo>
                    <a:pt x="163" y="144"/>
                  </a:lnTo>
                  <a:lnTo>
                    <a:pt x="158" y="152"/>
                  </a:lnTo>
                  <a:lnTo>
                    <a:pt x="155" y="159"/>
                  </a:lnTo>
                  <a:lnTo>
                    <a:pt x="152" y="163"/>
                  </a:lnTo>
                  <a:lnTo>
                    <a:pt x="147" y="168"/>
                  </a:lnTo>
                  <a:lnTo>
                    <a:pt x="142" y="173"/>
                  </a:lnTo>
                  <a:lnTo>
                    <a:pt x="136" y="178"/>
                  </a:lnTo>
                  <a:lnTo>
                    <a:pt x="129" y="183"/>
                  </a:lnTo>
                  <a:lnTo>
                    <a:pt x="123" y="186"/>
                  </a:lnTo>
                  <a:lnTo>
                    <a:pt x="115" y="188"/>
                  </a:lnTo>
                  <a:lnTo>
                    <a:pt x="105" y="189"/>
                  </a:lnTo>
                  <a:lnTo>
                    <a:pt x="94" y="191"/>
                  </a:lnTo>
                  <a:lnTo>
                    <a:pt x="82" y="191"/>
                  </a:lnTo>
                  <a:lnTo>
                    <a:pt x="76" y="191"/>
                  </a:lnTo>
                  <a:lnTo>
                    <a:pt x="69" y="191"/>
                  </a:lnTo>
                  <a:lnTo>
                    <a:pt x="63" y="191"/>
                  </a:lnTo>
                  <a:lnTo>
                    <a:pt x="58" y="191"/>
                  </a:lnTo>
                  <a:lnTo>
                    <a:pt x="52" y="191"/>
                  </a:lnTo>
                  <a:lnTo>
                    <a:pt x="45" y="191"/>
                  </a:lnTo>
                  <a:lnTo>
                    <a:pt x="40" y="191"/>
                  </a:lnTo>
                  <a:lnTo>
                    <a:pt x="34" y="191"/>
                  </a:ln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3108" name="Freeform 36"/>
            <p:cNvSpPr>
              <a:spLocks noEditPoints="1"/>
            </p:cNvSpPr>
            <p:nvPr/>
          </p:nvSpPr>
          <p:spPr bwMode="auto">
            <a:xfrm>
              <a:off x="4849" y="385"/>
              <a:ext cx="257" cy="495"/>
            </a:xfrm>
            <a:custGeom>
              <a:avLst/>
              <a:gdLst>
                <a:gd name="T0" fmla="*/ 197 w 514"/>
                <a:gd name="T1" fmla="*/ 19 h 990"/>
                <a:gd name="T2" fmla="*/ 103 w 514"/>
                <a:gd name="T3" fmla="*/ 75 h 990"/>
                <a:gd name="T4" fmla="*/ 27 w 514"/>
                <a:gd name="T5" fmla="*/ 149 h 990"/>
                <a:gd name="T6" fmla="*/ 0 w 514"/>
                <a:gd name="T7" fmla="*/ 232 h 990"/>
                <a:gd name="T8" fmla="*/ 45 w 514"/>
                <a:gd name="T9" fmla="*/ 266 h 990"/>
                <a:gd name="T10" fmla="*/ 168 w 514"/>
                <a:gd name="T11" fmla="*/ 235 h 990"/>
                <a:gd name="T12" fmla="*/ 264 w 514"/>
                <a:gd name="T13" fmla="*/ 212 h 990"/>
                <a:gd name="T14" fmla="*/ 346 w 514"/>
                <a:gd name="T15" fmla="*/ 191 h 990"/>
                <a:gd name="T16" fmla="*/ 425 w 514"/>
                <a:gd name="T17" fmla="*/ 167 h 990"/>
                <a:gd name="T18" fmla="*/ 498 w 514"/>
                <a:gd name="T19" fmla="*/ 139 h 990"/>
                <a:gd name="T20" fmla="*/ 511 w 514"/>
                <a:gd name="T21" fmla="*/ 128 h 990"/>
                <a:gd name="T22" fmla="*/ 451 w 514"/>
                <a:gd name="T23" fmla="*/ 139 h 990"/>
                <a:gd name="T24" fmla="*/ 318 w 514"/>
                <a:gd name="T25" fmla="*/ 169 h 990"/>
                <a:gd name="T26" fmla="*/ 178 w 514"/>
                <a:gd name="T27" fmla="*/ 193 h 990"/>
                <a:gd name="T28" fmla="*/ 91 w 514"/>
                <a:gd name="T29" fmla="*/ 188 h 990"/>
                <a:gd name="T30" fmla="*/ 121 w 514"/>
                <a:gd name="T31" fmla="*/ 97 h 990"/>
                <a:gd name="T32" fmla="*/ 230 w 514"/>
                <a:gd name="T33" fmla="*/ 18 h 990"/>
                <a:gd name="T34" fmla="*/ 257 w 514"/>
                <a:gd name="T35" fmla="*/ 2 h 990"/>
                <a:gd name="T36" fmla="*/ 15 w 514"/>
                <a:gd name="T37" fmla="*/ 744 h 990"/>
                <a:gd name="T38" fmla="*/ 15 w 514"/>
                <a:gd name="T39" fmla="*/ 737 h 990"/>
                <a:gd name="T40" fmla="*/ 15 w 514"/>
                <a:gd name="T41" fmla="*/ 723 h 990"/>
                <a:gd name="T42" fmla="*/ 29 w 514"/>
                <a:gd name="T43" fmla="*/ 624 h 990"/>
                <a:gd name="T44" fmla="*/ 61 w 514"/>
                <a:gd name="T45" fmla="*/ 460 h 990"/>
                <a:gd name="T46" fmla="*/ 105 w 514"/>
                <a:gd name="T47" fmla="*/ 332 h 990"/>
                <a:gd name="T48" fmla="*/ 168 w 514"/>
                <a:gd name="T49" fmla="*/ 256 h 990"/>
                <a:gd name="T50" fmla="*/ 230 w 514"/>
                <a:gd name="T51" fmla="*/ 248 h 990"/>
                <a:gd name="T52" fmla="*/ 270 w 514"/>
                <a:gd name="T53" fmla="*/ 277 h 990"/>
                <a:gd name="T54" fmla="*/ 304 w 514"/>
                <a:gd name="T55" fmla="*/ 350 h 990"/>
                <a:gd name="T56" fmla="*/ 325 w 514"/>
                <a:gd name="T57" fmla="*/ 476 h 990"/>
                <a:gd name="T58" fmla="*/ 328 w 514"/>
                <a:gd name="T59" fmla="*/ 593 h 990"/>
                <a:gd name="T60" fmla="*/ 330 w 514"/>
                <a:gd name="T61" fmla="*/ 659 h 990"/>
                <a:gd name="T62" fmla="*/ 331 w 514"/>
                <a:gd name="T63" fmla="*/ 726 h 990"/>
                <a:gd name="T64" fmla="*/ 333 w 514"/>
                <a:gd name="T65" fmla="*/ 789 h 990"/>
                <a:gd name="T66" fmla="*/ 333 w 514"/>
                <a:gd name="T67" fmla="*/ 878 h 990"/>
                <a:gd name="T68" fmla="*/ 330 w 514"/>
                <a:gd name="T69" fmla="*/ 974 h 990"/>
                <a:gd name="T70" fmla="*/ 318 w 514"/>
                <a:gd name="T71" fmla="*/ 962 h 990"/>
                <a:gd name="T72" fmla="*/ 302 w 514"/>
                <a:gd name="T73" fmla="*/ 792 h 990"/>
                <a:gd name="T74" fmla="*/ 280 w 514"/>
                <a:gd name="T75" fmla="*/ 562 h 990"/>
                <a:gd name="T76" fmla="*/ 239 w 514"/>
                <a:gd name="T77" fmla="*/ 387 h 990"/>
                <a:gd name="T78" fmla="*/ 175 w 514"/>
                <a:gd name="T79" fmla="*/ 361 h 990"/>
                <a:gd name="T80" fmla="*/ 116 w 514"/>
                <a:gd name="T81" fmla="*/ 434 h 990"/>
                <a:gd name="T82" fmla="*/ 70 w 514"/>
                <a:gd name="T83" fmla="*/ 557 h 990"/>
                <a:gd name="T84" fmla="*/ 32 w 514"/>
                <a:gd name="T85" fmla="*/ 687 h 990"/>
                <a:gd name="T86" fmla="*/ 249 w 514"/>
                <a:gd name="T87" fmla="*/ 24 h 990"/>
                <a:gd name="T88" fmla="*/ 260 w 514"/>
                <a:gd name="T89" fmla="*/ 49 h 990"/>
                <a:gd name="T90" fmla="*/ 234 w 514"/>
                <a:gd name="T91" fmla="*/ 57 h 990"/>
                <a:gd name="T92" fmla="*/ 225 w 514"/>
                <a:gd name="T93" fmla="*/ 32 h 990"/>
                <a:gd name="T94" fmla="*/ 215 w 514"/>
                <a:gd name="T95" fmla="*/ 68 h 990"/>
                <a:gd name="T96" fmla="*/ 249 w 514"/>
                <a:gd name="T97" fmla="*/ 83 h 990"/>
                <a:gd name="T98" fmla="*/ 262 w 514"/>
                <a:gd name="T99" fmla="*/ 117 h 990"/>
                <a:gd name="T100" fmla="*/ 249 w 514"/>
                <a:gd name="T101" fmla="*/ 151 h 990"/>
                <a:gd name="T102" fmla="*/ 215 w 514"/>
                <a:gd name="T103" fmla="*/ 167 h 990"/>
                <a:gd name="T104" fmla="*/ 176 w 514"/>
                <a:gd name="T105" fmla="*/ 151 h 990"/>
                <a:gd name="T106" fmla="*/ 162 w 514"/>
                <a:gd name="T107" fmla="*/ 117 h 990"/>
                <a:gd name="T108" fmla="*/ 176 w 514"/>
                <a:gd name="T109" fmla="*/ 83 h 990"/>
                <a:gd name="T110" fmla="*/ 215 w 514"/>
                <a:gd name="T111" fmla="*/ 68 h 990"/>
                <a:gd name="T112" fmla="*/ 189 w 514"/>
                <a:gd name="T113" fmla="*/ 10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4" h="990">
                  <a:moveTo>
                    <a:pt x="257" y="0"/>
                  </a:moveTo>
                  <a:lnTo>
                    <a:pt x="239" y="5"/>
                  </a:lnTo>
                  <a:lnTo>
                    <a:pt x="218" y="11"/>
                  </a:lnTo>
                  <a:lnTo>
                    <a:pt x="197" y="19"/>
                  </a:lnTo>
                  <a:lnTo>
                    <a:pt x="173" y="31"/>
                  </a:lnTo>
                  <a:lnTo>
                    <a:pt x="150" y="44"/>
                  </a:lnTo>
                  <a:lnTo>
                    <a:pt x="126" y="58"/>
                  </a:lnTo>
                  <a:lnTo>
                    <a:pt x="103" y="75"/>
                  </a:lnTo>
                  <a:lnTo>
                    <a:pt x="82" y="92"/>
                  </a:lnTo>
                  <a:lnTo>
                    <a:pt x="61" y="110"/>
                  </a:lnTo>
                  <a:lnTo>
                    <a:pt x="44" y="130"/>
                  </a:lnTo>
                  <a:lnTo>
                    <a:pt x="27" y="149"/>
                  </a:lnTo>
                  <a:lnTo>
                    <a:pt x="15" y="170"/>
                  </a:lnTo>
                  <a:lnTo>
                    <a:pt x="5" y="191"/>
                  </a:lnTo>
                  <a:lnTo>
                    <a:pt x="0" y="212"/>
                  </a:lnTo>
                  <a:lnTo>
                    <a:pt x="0" y="232"/>
                  </a:lnTo>
                  <a:lnTo>
                    <a:pt x="5" y="253"/>
                  </a:lnTo>
                  <a:lnTo>
                    <a:pt x="11" y="262"/>
                  </a:lnTo>
                  <a:lnTo>
                    <a:pt x="26" y="266"/>
                  </a:lnTo>
                  <a:lnTo>
                    <a:pt x="45" y="266"/>
                  </a:lnTo>
                  <a:lnTo>
                    <a:pt x="71" y="261"/>
                  </a:lnTo>
                  <a:lnTo>
                    <a:pt x="100" y="254"/>
                  </a:lnTo>
                  <a:lnTo>
                    <a:pt x="133" y="245"/>
                  </a:lnTo>
                  <a:lnTo>
                    <a:pt x="168" y="235"/>
                  </a:lnTo>
                  <a:lnTo>
                    <a:pt x="205" y="225"/>
                  </a:lnTo>
                  <a:lnTo>
                    <a:pt x="225" y="220"/>
                  </a:lnTo>
                  <a:lnTo>
                    <a:pt x="244" y="217"/>
                  </a:lnTo>
                  <a:lnTo>
                    <a:pt x="264" y="212"/>
                  </a:lnTo>
                  <a:lnTo>
                    <a:pt x="285" y="207"/>
                  </a:lnTo>
                  <a:lnTo>
                    <a:pt x="304" y="201"/>
                  </a:lnTo>
                  <a:lnTo>
                    <a:pt x="325" y="196"/>
                  </a:lnTo>
                  <a:lnTo>
                    <a:pt x="346" y="191"/>
                  </a:lnTo>
                  <a:lnTo>
                    <a:pt x="365" y="185"/>
                  </a:lnTo>
                  <a:lnTo>
                    <a:pt x="386" y="180"/>
                  </a:lnTo>
                  <a:lnTo>
                    <a:pt x="406" y="173"/>
                  </a:lnTo>
                  <a:lnTo>
                    <a:pt x="425" y="167"/>
                  </a:lnTo>
                  <a:lnTo>
                    <a:pt x="445" y="160"/>
                  </a:lnTo>
                  <a:lnTo>
                    <a:pt x="462" y="154"/>
                  </a:lnTo>
                  <a:lnTo>
                    <a:pt x="480" y="147"/>
                  </a:lnTo>
                  <a:lnTo>
                    <a:pt x="498" y="139"/>
                  </a:lnTo>
                  <a:lnTo>
                    <a:pt x="514" y="133"/>
                  </a:lnTo>
                  <a:lnTo>
                    <a:pt x="514" y="133"/>
                  </a:lnTo>
                  <a:lnTo>
                    <a:pt x="512" y="130"/>
                  </a:lnTo>
                  <a:lnTo>
                    <a:pt x="511" y="128"/>
                  </a:lnTo>
                  <a:lnTo>
                    <a:pt x="506" y="128"/>
                  </a:lnTo>
                  <a:lnTo>
                    <a:pt x="495" y="130"/>
                  </a:lnTo>
                  <a:lnTo>
                    <a:pt x="475" y="134"/>
                  </a:lnTo>
                  <a:lnTo>
                    <a:pt x="451" y="139"/>
                  </a:lnTo>
                  <a:lnTo>
                    <a:pt x="422" y="146"/>
                  </a:lnTo>
                  <a:lnTo>
                    <a:pt x="390" y="154"/>
                  </a:lnTo>
                  <a:lnTo>
                    <a:pt x="356" y="160"/>
                  </a:lnTo>
                  <a:lnTo>
                    <a:pt x="318" y="169"/>
                  </a:lnTo>
                  <a:lnTo>
                    <a:pt x="281" y="177"/>
                  </a:lnTo>
                  <a:lnTo>
                    <a:pt x="246" y="183"/>
                  </a:lnTo>
                  <a:lnTo>
                    <a:pt x="210" y="190"/>
                  </a:lnTo>
                  <a:lnTo>
                    <a:pt x="178" y="193"/>
                  </a:lnTo>
                  <a:lnTo>
                    <a:pt x="147" y="196"/>
                  </a:lnTo>
                  <a:lnTo>
                    <a:pt x="123" y="196"/>
                  </a:lnTo>
                  <a:lnTo>
                    <a:pt x="103" y="194"/>
                  </a:lnTo>
                  <a:lnTo>
                    <a:pt x="91" y="188"/>
                  </a:lnTo>
                  <a:lnTo>
                    <a:pt x="84" y="180"/>
                  </a:lnTo>
                  <a:lnTo>
                    <a:pt x="86" y="151"/>
                  </a:lnTo>
                  <a:lnTo>
                    <a:pt x="100" y="123"/>
                  </a:lnTo>
                  <a:lnTo>
                    <a:pt x="121" y="97"/>
                  </a:lnTo>
                  <a:lnTo>
                    <a:pt x="149" y="71"/>
                  </a:lnTo>
                  <a:lnTo>
                    <a:pt x="178" y="50"/>
                  </a:lnTo>
                  <a:lnTo>
                    <a:pt x="205" y="32"/>
                  </a:lnTo>
                  <a:lnTo>
                    <a:pt x="230" y="18"/>
                  </a:lnTo>
                  <a:lnTo>
                    <a:pt x="246" y="8"/>
                  </a:lnTo>
                  <a:lnTo>
                    <a:pt x="247" y="6"/>
                  </a:lnTo>
                  <a:lnTo>
                    <a:pt x="252" y="5"/>
                  </a:lnTo>
                  <a:lnTo>
                    <a:pt x="257" y="2"/>
                  </a:lnTo>
                  <a:lnTo>
                    <a:pt x="257" y="0"/>
                  </a:lnTo>
                  <a:close/>
                  <a:moveTo>
                    <a:pt x="15" y="742"/>
                  </a:moveTo>
                  <a:lnTo>
                    <a:pt x="15" y="742"/>
                  </a:lnTo>
                  <a:lnTo>
                    <a:pt x="15" y="744"/>
                  </a:lnTo>
                  <a:lnTo>
                    <a:pt x="15" y="744"/>
                  </a:lnTo>
                  <a:lnTo>
                    <a:pt x="15" y="742"/>
                  </a:lnTo>
                  <a:lnTo>
                    <a:pt x="15" y="740"/>
                  </a:lnTo>
                  <a:lnTo>
                    <a:pt x="15" y="737"/>
                  </a:lnTo>
                  <a:lnTo>
                    <a:pt x="15" y="736"/>
                  </a:lnTo>
                  <a:lnTo>
                    <a:pt x="15" y="734"/>
                  </a:lnTo>
                  <a:lnTo>
                    <a:pt x="15" y="729"/>
                  </a:lnTo>
                  <a:lnTo>
                    <a:pt x="15" y="723"/>
                  </a:lnTo>
                  <a:lnTo>
                    <a:pt x="15" y="716"/>
                  </a:lnTo>
                  <a:lnTo>
                    <a:pt x="15" y="711"/>
                  </a:lnTo>
                  <a:lnTo>
                    <a:pt x="23" y="668"/>
                  </a:lnTo>
                  <a:lnTo>
                    <a:pt x="29" y="624"/>
                  </a:lnTo>
                  <a:lnTo>
                    <a:pt x="37" y="582"/>
                  </a:lnTo>
                  <a:lnTo>
                    <a:pt x="45" y="540"/>
                  </a:lnTo>
                  <a:lnTo>
                    <a:pt x="53" y="499"/>
                  </a:lnTo>
                  <a:lnTo>
                    <a:pt x="61" y="460"/>
                  </a:lnTo>
                  <a:lnTo>
                    <a:pt x="71" y="425"/>
                  </a:lnTo>
                  <a:lnTo>
                    <a:pt x="82" y="390"/>
                  </a:lnTo>
                  <a:lnTo>
                    <a:pt x="94" y="360"/>
                  </a:lnTo>
                  <a:lnTo>
                    <a:pt x="105" y="332"/>
                  </a:lnTo>
                  <a:lnTo>
                    <a:pt x="120" y="306"/>
                  </a:lnTo>
                  <a:lnTo>
                    <a:pt x="134" y="285"/>
                  </a:lnTo>
                  <a:lnTo>
                    <a:pt x="150" y="269"/>
                  </a:lnTo>
                  <a:lnTo>
                    <a:pt x="168" y="256"/>
                  </a:lnTo>
                  <a:lnTo>
                    <a:pt x="189" y="250"/>
                  </a:lnTo>
                  <a:lnTo>
                    <a:pt x="210" y="246"/>
                  </a:lnTo>
                  <a:lnTo>
                    <a:pt x="220" y="246"/>
                  </a:lnTo>
                  <a:lnTo>
                    <a:pt x="230" y="248"/>
                  </a:lnTo>
                  <a:lnTo>
                    <a:pt x="241" y="251"/>
                  </a:lnTo>
                  <a:lnTo>
                    <a:pt x="251" y="258"/>
                  </a:lnTo>
                  <a:lnTo>
                    <a:pt x="260" y="266"/>
                  </a:lnTo>
                  <a:lnTo>
                    <a:pt x="270" y="277"/>
                  </a:lnTo>
                  <a:lnTo>
                    <a:pt x="280" y="292"/>
                  </a:lnTo>
                  <a:lnTo>
                    <a:pt x="289" y="308"/>
                  </a:lnTo>
                  <a:lnTo>
                    <a:pt x="297" y="327"/>
                  </a:lnTo>
                  <a:lnTo>
                    <a:pt x="304" y="350"/>
                  </a:lnTo>
                  <a:lnTo>
                    <a:pt x="312" y="376"/>
                  </a:lnTo>
                  <a:lnTo>
                    <a:pt x="317" y="407"/>
                  </a:lnTo>
                  <a:lnTo>
                    <a:pt x="322" y="439"/>
                  </a:lnTo>
                  <a:lnTo>
                    <a:pt x="325" y="476"/>
                  </a:lnTo>
                  <a:lnTo>
                    <a:pt x="328" y="517"/>
                  </a:lnTo>
                  <a:lnTo>
                    <a:pt x="328" y="561"/>
                  </a:lnTo>
                  <a:lnTo>
                    <a:pt x="328" y="577"/>
                  </a:lnTo>
                  <a:lnTo>
                    <a:pt x="328" y="593"/>
                  </a:lnTo>
                  <a:lnTo>
                    <a:pt x="328" y="609"/>
                  </a:lnTo>
                  <a:lnTo>
                    <a:pt x="328" y="625"/>
                  </a:lnTo>
                  <a:lnTo>
                    <a:pt x="330" y="642"/>
                  </a:lnTo>
                  <a:lnTo>
                    <a:pt x="330" y="659"/>
                  </a:lnTo>
                  <a:lnTo>
                    <a:pt x="330" y="676"/>
                  </a:lnTo>
                  <a:lnTo>
                    <a:pt x="331" y="692"/>
                  </a:lnTo>
                  <a:lnTo>
                    <a:pt x="331" y="708"/>
                  </a:lnTo>
                  <a:lnTo>
                    <a:pt x="331" y="726"/>
                  </a:lnTo>
                  <a:lnTo>
                    <a:pt x="331" y="742"/>
                  </a:lnTo>
                  <a:lnTo>
                    <a:pt x="333" y="758"/>
                  </a:lnTo>
                  <a:lnTo>
                    <a:pt x="333" y="773"/>
                  </a:lnTo>
                  <a:lnTo>
                    <a:pt x="333" y="789"/>
                  </a:lnTo>
                  <a:lnTo>
                    <a:pt x="333" y="805"/>
                  </a:lnTo>
                  <a:lnTo>
                    <a:pt x="333" y="820"/>
                  </a:lnTo>
                  <a:lnTo>
                    <a:pt x="333" y="849"/>
                  </a:lnTo>
                  <a:lnTo>
                    <a:pt x="333" y="878"/>
                  </a:lnTo>
                  <a:lnTo>
                    <a:pt x="333" y="906"/>
                  </a:lnTo>
                  <a:lnTo>
                    <a:pt x="331" y="933"/>
                  </a:lnTo>
                  <a:lnTo>
                    <a:pt x="331" y="956"/>
                  </a:lnTo>
                  <a:lnTo>
                    <a:pt x="330" y="974"/>
                  </a:lnTo>
                  <a:lnTo>
                    <a:pt x="328" y="985"/>
                  </a:lnTo>
                  <a:lnTo>
                    <a:pt x="325" y="990"/>
                  </a:lnTo>
                  <a:lnTo>
                    <a:pt x="322" y="984"/>
                  </a:lnTo>
                  <a:lnTo>
                    <a:pt x="318" y="962"/>
                  </a:lnTo>
                  <a:lnTo>
                    <a:pt x="315" y="932"/>
                  </a:lnTo>
                  <a:lnTo>
                    <a:pt x="310" y="893"/>
                  </a:lnTo>
                  <a:lnTo>
                    <a:pt x="307" y="846"/>
                  </a:lnTo>
                  <a:lnTo>
                    <a:pt x="302" y="792"/>
                  </a:lnTo>
                  <a:lnTo>
                    <a:pt x="297" y="736"/>
                  </a:lnTo>
                  <a:lnTo>
                    <a:pt x="293" y="677"/>
                  </a:lnTo>
                  <a:lnTo>
                    <a:pt x="286" y="619"/>
                  </a:lnTo>
                  <a:lnTo>
                    <a:pt x="280" y="562"/>
                  </a:lnTo>
                  <a:lnTo>
                    <a:pt x="272" y="509"/>
                  </a:lnTo>
                  <a:lnTo>
                    <a:pt x="262" y="460"/>
                  </a:lnTo>
                  <a:lnTo>
                    <a:pt x="251" y="420"/>
                  </a:lnTo>
                  <a:lnTo>
                    <a:pt x="239" y="387"/>
                  </a:lnTo>
                  <a:lnTo>
                    <a:pt x="225" y="366"/>
                  </a:lnTo>
                  <a:lnTo>
                    <a:pt x="210" y="358"/>
                  </a:lnTo>
                  <a:lnTo>
                    <a:pt x="192" y="356"/>
                  </a:lnTo>
                  <a:lnTo>
                    <a:pt x="175" y="361"/>
                  </a:lnTo>
                  <a:lnTo>
                    <a:pt x="158" y="373"/>
                  </a:lnTo>
                  <a:lnTo>
                    <a:pt x="144" y="389"/>
                  </a:lnTo>
                  <a:lnTo>
                    <a:pt x="129" y="410"/>
                  </a:lnTo>
                  <a:lnTo>
                    <a:pt x="116" y="434"/>
                  </a:lnTo>
                  <a:lnTo>
                    <a:pt x="103" y="462"/>
                  </a:lnTo>
                  <a:lnTo>
                    <a:pt x="92" y="493"/>
                  </a:lnTo>
                  <a:lnTo>
                    <a:pt x="81" y="525"/>
                  </a:lnTo>
                  <a:lnTo>
                    <a:pt x="70" y="557"/>
                  </a:lnTo>
                  <a:lnTo>
                    <a:pt x="60" y="591"/>
                  </a:lnTo>
                  <a:lnTo>
                    <a:pt x="50" y="624"/>
                  </a:lnTo>
                  <a:lnTo>
                    <a:pt x="40" y="656"/>
                  </a:lnTo>
                  <a:lnTo>
                    <a:pt x="32" y="687"/>
                  </a:lnTo>
                  <a:lnTo>
                    <a:pt x="23" y="716"/>
                  </a:lnTo>
                  <a:lnTo>
                    <a:pt x="15" y="742"/>
                  </a:lnTo>
                  <a:close/>
                  <a:moveTo>
                    <a:pt x="241" y="23"/>
                  </a:moveTo>
                  <a:lnTo>
                    <a:pt x="249" y="24"/>
                  </a:lnTo>
                  <a:lnTo>
                    <a:pt x="255" y="26"/>
                  </a:lnTo>
                  <a:lnTo>
                    <a:pt x="260" y="32"/>
                  </a:lnTo>
                  <a:lnTo>
                    <a:pt x="262" y="41"/>
                  </a:lnTo>
                  <a:lnTo>
                    <a:pt x="260" y="49"/>
                  </a:lnTo>
                  <a:lnTo>
                    <a:pt x="255" y="53"/>
                  </a:lnTo>
                  <a:lnTo>
                    <a:pt x="249" y="57"/>
                  </a:lnTo>
                  <a:lnTo>
                    <a:pt x="241" y="58"/>
                  </a:lnTo>
                  <a:lnTo>
                    <a:pt x="234" y="57"/>
                  </a:lnTo>
                  <a:lnTo>
                    <a:pt x="230" y="53"/>
                  </a:lnTo>
                  <a:lnTo>
                    <a:pt x="225" y="49"/>
                  </a:lnTo>
                  <a:lnTo>
                    <a:pt x="223" y="41"/>
                  </a:lnTo>
                  <a:lnTo>
                    <a:pt x="225" y="32"/>
                  </a:lnTo>
                  <a:lnTo>
                    <a:pt x="230" y="26"/>
                  </a:lnTo>
                  <a:lnTo>
                    <a:pt x="234" y="24"/>
                  </a:lnTo>
                  <a:lnTo>
                    <a:pt x="241" y="23"/>
                  </a:lnTo>
                  <a:close/>
                  <a:moveTo>
                    <a:pt x="215" y="68"/>
                  </a:moveTo>
                  <a:lnTo>
                    <a:pt x="225" y="70"/>
                  </a:lnTo>
                  <a:lnTo>
                    <a:pt x="233" y="71"/>
                  </a:lnTo>
                  <a:lnTo>
                    <a:pt x="241" y="76"/>
                  </a:lnTo>
                  <a:lnTo>
                    <a:pt x="249" y="83"/>
                  </a:lnTo>
                  <a:lnTo>
                    <a:pt x="254" y="89"/>
                  </a:lnTo>
                  <a:lnTo>
                    <a:pt x="259" y="97"/>
                  </a:lnTo>
                  <a:lnTo>
                    <a:pt x="260" y="107"/>
                  </a:lnTo>
                  <a:lnTo>
                    <a:pt x="262" y="117"/>
                  </a:lnTo>
                  <a:lnTo>
                    <a:pt x="260" y="126"/>
                  </a:lnTo>
                  <a:lnTo>
                    <a:pt x="259" y="134"/>
                  </a:lnTo>
                  <a:lnTo>
                    <a:pt x="254" y="143"/>
                  </a:lnTo>
                  <a:lnTo>
                    <a:pt x="249" y="151"/>
                  </a:lnTo>
                  <a:lnTo>
                    <a:pt x="241" y="157"/>
                  </a:lnTo>
                  <a:lnTo>
                    <a:pt x="233" y="162"/>
                  </a:lnTo>
                  <a:lnTo>
                    <a:pt x="225" y="165"/>
                  </a:lnTo>
                  <a:lnTo>
                    <a:pt x="215" y="167"/>
                  </a:lnTo>
                  <a:lnTo>
                    <a:pt x="204" y="165"/>
                  </a:lnTo>
                  <a:lnTo>
                    <a:pt x="194" y="162"/>
                  </a:lnTo>
                  <a:lnTo>
                    <a:pt x="184" y="157"/>
                  </a:lnTo>
                  <a:lnTo>
                    <a:pt x="176" y="151"/>
                  </a:lnTo>
                  <a:lnTo>
                    <a:pt x="170" y="143"/>
                  </a:lnTo>
                  <a:lnTo>
                    <a:pt x="165" y="134"/>
                  </a:lnTo>
                  <a:lnTo>
                    <a:pt x="163" y="126"/>
                  </a:lnTo>
                  <a:lnTo>
                    <a:pt x="162" y="117"/>
                  </a:lnTo>
                  <a:lnTo>
                    <a:pt x="163" y="107"/>
                  </a:lnTo>
                  <a:lnTo>
                    <a:pt x="165" y="97"/>
                  </a:lnTo>
                  <a:lnTo>
                    <a:pt x="170" y="89"/>
                  </a:lnTo>
                  <a:lnTo>
                    <a:pt x="176" y="83"/>
                  </a:lnTo>
                  <a:lnTo>
                    <a:pt x="184" y="76"/>
                  </a:lnTo>
                  <a:lnTo>
                    <a:pt x="194" y="71"/>
                  </a:lnTo>
                  <a:lnTo>
                    <a:pt x="204" y="70"/>
                  </a:lnTo>
                  <a:lnTo>
                    <a:pt x="215" y="68"/>
                  </a:lnTo>
                  <a:close/>
                  <a:moveTo>
                    <a:pt x="189" y="91"/>
                  </a:moveTo>
                  <a:lnTo>
                    <a:pt x="239" y="91"/>
                  </a:lnTo>
                  <a:lnTo>
                    <a:pt x="239" y="100"/>
                  </a:lnTo>
                  <a:lnTo>
                    <a:pt x="189" y="100"/>
                  </a:lnTo>
                  <a:lnTo>
                    <a:pt x="189" y="9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idx="1"/>
          </p:nvPr>
        </p:nvSpPr>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5" name="Contenidor de peu de pàgina 4"/>
          <p:cNvSpPr>
            <a:spLocks noGrp="1"/>
          </p:cNvSpPr>
          <p:nvPr>
            <p:ph type="ftr" sz="quarter" idx="11"/>
          </p:nvPr>
        </p:nvSpPr>
        <p:spPr/>
        <p:txBody>
          <a:bodyPr/>
          <a:lstStyle>
            <a:lvl1pPr>
              <a:defRPr/>
            </a:lvl1pPr>
          </a:lstStyle>
          <a:p>
            <a:r>
              <a:rPr lang="en-US"/>
              <a:t>cp'Ac</a:t>
            </a:r>
          </a:p>
        </p:txBody>
      </p:sp>
      <p:sp>
        <p:nvSpPr>
          <p:cNvPr id="6" name="Contenidor de número de diapositiva 5"/>
          <p:cNvSpPr>
            <a:spLocks noGrp="1"/>
          </p:cNvSpPr>
          <p:nvPr>
            <p:ph type="sldNum" sz="quarter" idx="12"/>
          </p:nvPr>
        </p:nvSpPr>
        <p:spPr/>
        <p:txBody>
          <a:bodyPr/>
          <a:lstStyle>
            <a:lvl1pPr>
              <a:defRPr/>
            </a:lvl1pPr>
          </a:lstStyle>
          <a:p>
            <a:fld id="{8097648F-9BF3-4894-A29C-7152A8BC942C}" type="slidenum">
              <a:rPr lang="en-US"/>
              <a:pPr/>
              <a:t>‹#›</a:t>
            </a:fld>
            <a:endParaRPr lang="en-US">
              <a:solidFill>
                <a:srgbClr val="000000"/>
              </a:solidFill>
            </a:endParaRPr>
          </a:p>
        </p:txBody>
      </p:sp>
    </p:spTree>
    <p:extLst>
      <p:ext uri="{BB962C8B-B14F-4D97-AF65-F5344CB8AC3E}">
        <p14:creationId xmlns:p14="http://schemas.microsoft.com/office/powerpoint/2010/main" val="23207292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ca-ES"/>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a-ES" smtClean="0"/>
              <a:t>Feu clic aquí per editar estils</a:t>
            </a:r>
          </a:p>
        </p:txBody>
      </p:sp>
      <p:sp>
        <p:nvSpPr>
          <p:cNvPr id="4" name="Contenidor de data 3"/>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5" name="Contenidor de peu de pàgina 4"/>
          <p:cNvSpPr>
            <a:spLocks noGrp="1"/>
          </p:cNvSpPr>
          <p:nvPr>
            <p:ph type="ftr" sz="quarter" idx="11"/>
          </p:nvPr>
        </p:nvSpPr>
        <p:spPr/>
        <p:txBody>
          <a:bodyPr/>
          <a:lstStyle>
            <a:lvl1pPr>
              <a:defRPr/>
            </a:lvl1pPr>
          </a:lstStyle>
          <a:p>
            <a:r>
              <a:rPr lang="en-US"/>
              <a:t>cp'Ac</a:t>
            </a:r>
          </a:p>
        </p:txBody>
      </p:sp>
      <p:sp>
        <p:nvSpPr>
          <p:cNvPr id="6" name="Contenidor de número de diapositiva 5"/>
          <p:cNvSpPr>
            <a:spLocks noGrp="1"/>
          </p:cNvSpPr>
          <p:nvPr>
            <p:ph type="sldNum" sz="quarter" idx="12"/>
          </p:nvPr>
        </p:nvSpPr>
        <p:spPr/>
        <p:txBody>
          <a:bodyPr/>
          <a:lstStyle>
            <a:lvl1pPr>
              <a:defRPr/>
            </a:lvl1pPr>
          </a:lstStyle>
          <a:p>
            <a:fld id="{E49D26EB-C3D0-48E1-83F3-C1B3898F5681}" type="slidenum">
              <a:rPr lang="en-US"/>
              <a:pPr/>
              <a:t>‹#›</a:t>
            </a:fld>
            <a:endParaRPr lang="en-US">
              <a:solidFill>
                <a:srgbClr val="000000"/>
              </a:solidFill>
            </a:endParaRPr>
          </a:p>
        </p:txBody>
      </p:sp>
    </p:spTree>
    <p:extLst>
      <p:ext uri="{BB962C8B-B14F-4D97-AF65-F5344CB8AC3E}">
        <p14:creationId xmlns:p14="http://schemas.microsoft.com/office/powerpoint/2010/main" val="25196328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sz="half" idx="1"/>
          </p:nvPr>
        </p:nvSpPr>
        <p:spPr>
          <a:xfrm>
            <a:off x="1143000" y="1676400"/>
            <a:ext cx="37719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contingut 3"/>
          <p:cNvSpPr>
            <a:spLocks noGrp="1"/>
          </p:cNvSpPr>
          <p:nvPr>
            <p:ph sz="half" idx="2"/>
          </p:nvPr>
        </p:nvSpPr>
        <p:spPr>
          <a:xfrm>
            <a:off x="5067300" y="1676400"/>
            <a:ext cx="37719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data 4"/>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6" name="Contenidor de peu de pàgina 5"/>
          <p:cNvSpPr>
            <a:spLocks noGrp="1"/>
          </p:cNvSpPr>
          <p:nvPr>
            <p:ph type="ftr" sz="quarter" idx="11"/>
          </p:nvPr>
        </p:nvSpPr>
        <p:spPr/>
        <p:txBody>
          <a:bodyPr/>
          <a:lstStyle>
            <a:lvl1pPr>
              <a:defRPr/>
            </a:lvl1pPr>
          </a:lstStyle>
          <a:p>
            <a:r>
              <a:rPr lang="en-US"/>
              <a:t>cp'Ac</a:t>
            </a:r>
          </a:p>
        </p:txBody>
      </p:sp>
      <p:sp>
        <p:nvSpPr>
          <p:cNvPr id="7" name="Contenidor de número de diapositiva 6"/>
          <p:cNvSpPr>
            <a:spLocks noGrp="1"/>
          </p:cNvSpPr>
          <p:nvPr>
            <p:ph type="sldNum" sz="quarter" idx="12"/>
          </p:nvPr>
        </p:nvSpPr>
        <p:spPr/>
        <p:txBody>
          <a:bodyPr/>
          <a:lstStyle>
            <a:lvl1pPr>
              <a:defRPr/>
            </a:lvl1pPr>
          </a:lstStyle>
          <a:p>
            <a:fld id="{040B2DA1-6F1C-41A9-A098-7F0336903BD1}" type="slidenum">
              <a:rPr lang="en-US"/>
              <a:pPr/>
              <a:t>‹#›</a:t>
            </a:fld>
            <a:endParaRPr lang="en-US">
              <a:solidFill>
                <a:srgbClr val="000000"/>
              </a:solidFill>
            </a:endParaRPr>
          </a:p>
        </p:txBody>
      </p:sp>
    </p:spTree>
    <p:extLst>
      <p:ext uri="{BB962C8B-B14F-4D97-AF65-F5344CB8AC3E}">
        <p14:creationId xmlns:p14="http://schemas.microsoft.com/office/powerpoint/2010/main" val="315533208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229600" cy="1143000"/>
          </a:xfrm>
        </p:spPr>
        <p:txBody>
          <a:bodyPr/>
          <a:lstStyle>
            <a:lvl1pPr>
              <a:defRPr/>
            </a:lvl1pPr>
          </a:lstStyle>
          <a:p>
            <a:r>
              <a:rPr lang="ca-ES" smtClean="0"/>
              <a:t>Feu clic aquí per editar l'estil</a:t>
            </a:r>
            <a:endParaRPr lang="ca-ES"/>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7" name="Contenidor de data 6"/>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8" name="Contenidor de peu de pàgina 7"/>
          <p:cNvSpPr>
            <a:spLocks noGrp="1"/>
          </p:cNvSpPr>
          <p:nvPr>
            <p:ph type="ftr" sz="quarter" idx="11"/>
          </p:nvPr>
        </p:nvSpPr>
        <p:spPr/>
        <p:txBody>
          <a:bodyPr/>
          <a:lstStyle>
            <a:lvl1pPr>
              <a:defRPr/>
            </a:lvl1pPr>
          </a:lstStyle>
          <a:p>
            <a:r>
              <a:rPr lang="en-US"/>
              <a:t>cp'Ac</a:t>
            </a:r>
          </a:p>
        </p:txBody>
      </p:sp>
      <p:sp>
        <p:nvSpPr>
          <p:cNvPr id="9" name="Contenidor de número de diapositiva 8"/>
          <p:cNvSpPr>
            <a:spLocks noGrp="1"/>
          </p:cNvSpPr>
          <p:nvPr>
            <p:ph type="sldNum" sz="quarter" idx="12"/>
          </p:nvPr>
        </p:nvSpPr>
        <p:spPr/>
        <p:txBody>
          <a:bodyPr/>
          <a:lstStyle>
            <a:lvl1pPr>
              <a:defRPr/>
            </a:lvl1pPr>
          </a:lstStyle>
          <a:p>
            <a:fld id="{95B7357A-A560-4476-B9F7-A60B31C7FAD8}" type="slidenum">
              <a:rPr lang="en-US"/>
              <a:pPr/>
              <a:t>‹#›</a:t>
            </a:fld>
            <a:endParaRPr lang="en-US">
              <a:solidFill>
                <a:srgbClr val="000000"/>
              </a:solidFill>
            </a:endParaRPr>
          </a:p>
        </p:txBody>
      </p:sp>
    </p:spTree>
    <p:extLst>
      <p:ext uri="{BB962C8B-B14F-4D97-AF65-F5344CB8AC3E}">
        <p14:creationId xmlns:p14="http://schemas.microsoft.com/office/powerpoint/2010/main" val="746753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data 2"/>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4" name="Contenidor de peu de pàgina 3"/>
          <p:cNvSpPr>
            <a:spLocks noGrp="1"/>
          </p:cNvSpPr>
          <p:nvPr>
            <p:ph type="ftr" sz="quarter" idx="11"/>
          </p:nvPr>
        </p:nvSpPr>
        <p:spPr/>
        <p:txBody>
          <a:bodyPr/>
          <a:lstStyle>
            <a:lvl1pPr>
              <a:defRPr/>
            </a:lvl1pPr>
          </a:lstStyle>
          <a:p>
            <a:r>
              <a:rPr lang="en-US"/>
              <a:t>cp'Ac</a:t>
            </a:r>
          </a:p>
        </p:txBody>
      </p:sp>
      <p:sp>
        <p:nvSpPr>
          <p:cNvPr id="5" name="Contenidor de número de diapositiva 4"/>
          <p:cNvSpPr>
            <a:spLocks noGrp="1"/>
          </p:cNvSpPr>
          <p:nvPr>
            <p:ph type="sldNum" sz="quarter" idx="12"/>
          </p:nvPr>
        </p:nvSpPr>
        <p:spPr/>
        <p:txBody>
          <a:bodyPr/>
          <a:lstStyle>
            <a:lvl1pPr>
              <a:defRPr/>
            </a:lvl1pPr>
          </a:lstStyle>
          <a:p>
            <a:fld id="{78DEC4B2-4E55-4C08-8D21-93A5E990D6A4}" type="slidenum">
              <a:rPr lang="en-US"/>
              <a:pPr/>
              <a:t>‹#›</a:t>
            </a:fld>
            <a:endParaRPr lang="en-US">
              <a:solidFill>
                <a:srgbClr val="000000"/>
              </a:solidFill>
            </a:endParaRPr>
          </a:p>
        </p:txBody>
      </p:sp>
    </p:spTree>
    <p:extLst>
      <p:ext uri="{BB962C8B-B14F-4D97-AF65-F5344CB8AC3E}">
        <p14:creationId xmlns:p14="http://schemas.microsoft.com/office/powerpoint/2010/main" val="63037273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3" name="Contenidor de peu de pàgina 2"/>
          <p:cNvSpPr>
            <a:spLocks noGrp="1"/>
          </p:cNvSpPr>
          <p:nvPr>
            <p:ph type="ftr" sz="quarter" idx="11"/>
          </p:nvPr>
        </p:nvSpPr>
        <p:spPr/>
        <p:txBody>
          <a:bodyPr/>
          <a:lstStyle>
            <a:lvl1pPr>
              <a:defRPr/>
            </a:lvl1pPr>
          </a:lstStyle>
          <a:p>
            <a:r>
              <a:rPr lang="en-US"/>
              <a:t>cp'Ac</a:t>
            </a:r>
          </a:p>
        </p:txBody>
      </p:sp>
      <p:sp>
        <p:nvSpPr>
          <p:cNvPr id="4" name="Contenidor de número de diapositiva 3"/>
          <p:cNvSpPr>
            <a:spLocks noGrp="1"/>
          </p:cNvSpPr>
          <p:nvPr>
            <p:ph type="sldNum" sz="quarter" idx="12"/>
          </p:nvPr>
        </p:nvSpPr>
        <p:spPr/>
        <p:txBody>
          <a:bodyPr/>
          <a:lstStyle>
            <a:lvl1pPr>
              <a:defRPr/>
            </a:lvl1pPr>
          </a:lstStyle>
          <a:p>
            <a:fld id="{AF8FCDCB-8415-4A89-9D5E-00F8EDDC5356}" type="slidenum">
              <a:rPr lang="en-US"/>
              <a:pPr/>
              <a:t>‹#›</a:t>
            </a:fld>
            <a:endParaRPr lang="en-US">
              <a:solidFill>
                <a:srgbClr val="000000"/>
              </a:solidFill>
            </a:endParaRPr>
          </a:p>
        </p:txBody>
      </p:sp>
    </p:spTree>
    <p:extLst>
      <p:ext uri="{BB962C8B-B14F-4D97-AF65-F5344CB8AC3E}">
        <p14:creationId xmlns:p14="http://schemas.microsoft.com/office/powerpoint/2010/main" val="601828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ca-ES"/>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6" name="Contenidor de peu de pàgina 5"/>
          <p:cNvSpPr>
            <a:spLocks noGrp="1"/>
          </p:cNvSpPr>
          <p:nvPr>
            <p:ph type="ftr" sz="quarter" idx="11"/>
          </p:nvPr>
        </p:nvSpPr>
        <p:spPr/>
        <p:txBody>
          <a:bodyPr/>
          <a:lstStyle>
            <a:lvl1pPr>
              <a:defRPr/>
            </a:lvl1pPr>
          </a:lstStyle>
          <a:p>
            <a:r>
              <a:rPr lang="en-US"/>
              <a:t>cp'Ac</a:t>
            </a:r>
          </a:p>
        </p:txBody>
      </p:sp>
      <p:sp>
        <p:nvSpPr>
          <p:cNvPr id="7" name="Contenidor de número de diapositiva 6"/>
          <p:cNvSpPr>
            <a:spLocks noGrp="1"/>
          </p:cNvSpPr>
          <p:nvPr>
            <p:ph type="sldNum" sz="quarter" idx="12"/>
          </p:nvPr>
        </p:nvSpPr>
        <p:spPr/>
        <p:txBody>
          <a:bodyPr/>
          <a:lstStyle>
            <a:lvl1pPr>
              <a:defRPr/>
            </a:lvl1pPr>
          </a:lstStyle>
          <a:p>
            <a:fld id="{02DA38D1-B2A1-4880-A33B-0076CE034E72}" type="slidenum">
              <a:rPr lang="en-US"/>
              <a:pPr/>
              <a:t>‹#›</a:t>
            </a:fld>
            <a:endParaRPr lang="en-US">
              <a:solidFill>
                <a:srgbClr val="000000"/>
              </a:solidFill>
            </a:endParaRPr>
          </a:p>
        </p:txBody>
      </p:sp>
    </p:spTree>
    <p:extLst>
      <p:ext uri="{BB962C8B-B14F-4D97-AF65-F5344CB8AC3E}">
        <p14:creationId xmlns:p14="http://schemas.microsoft.com/office/powerpoint/2010/main" val="691013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ca-ES"/>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6" name="Contenidor de peu de pàgina 5"/>
          <p:cNvSpPr>
            <a:spLocks noGrp="1"/>
          </p:cNvSpPr>
          <p:nvPr>
            <p:ph type="ftr" sz="quarter" idx="11"/>
          </p:nvPr>
        </p:nvSpPr>
        <p:spPr/>
        <p:txBody>
          <a:bodyPr/>
          <a:lstStyle>
            <a:lvl1pPr>
              <a:defRPr/>
            </a:lvl1pPr>
          </a:lstStyle>
          <a:p>
            <a:r>
              <a:rPr lang="en-US"/>
              <a:t>cp'Ac</a:t>
            </a:r>
          </a:p>
        </p:txBody>
      </p:sp>
      <p:sp>
        <p:nvSpPr>
          <p:cNvPr id="7" name="Contenidor de número de diapositiva 6"/>
          <p:cNvSpPr>
            <a:spLocks noGrp="1"/>
          </p:cNvSpPr>
          <p:nvPr>
            <p:ph type="sldNum" sz="quarter" idx="12"/>
          </p:nvPr>
        </p:nvSpPr>
        <p:spPr/>
        <p:txBody>
          <a:bodyPr/>
          <a:lstStyle>
            <a:lvl1pPr>
              <a:defRPr/>
            </a:lvl1pPr>
          </a:lstStyle>
          <a:p>
            <a:fld id="{10DBD5B4-F40F-4112-81A3-23B41DA18015}" type="slidenum">
              <a:rPr lang="en-US"/>
              <a:pPr/>
              <a:t>‹#›</a:t>
            </a:fld>
            <a:endParaRPr lang="en-US">
              <a:solidFill>
                <a:srgbClr val="000000"/>
              </a:solidFill>
            </a:endParaRPr>
          </a:p>
        </p:txBody>
      </p:sp>
    </p:spTree>
    <p:extLst>
      <p:ext uri="{BB962C8B-B14F-4D97-AF65-F5344CB8AC3E}">
        <p14:creationId xmlns:p14="http://schemas.microsoft.com/office/powerpoint/2010/main" val="3869596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text vertical 2"/>
          <p:cNvSpPr>
            <a:spLocks noGrp="1"/>
          </p:cNvSpPr>
          <p:nvPr>
            <p:ph type="body" orient="vert" idx="1"/>
          </p:nvPr>
        </p:nvSpPr>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5" name="Contenidor de peu de pàgina 4"/>
          <p:cNvSpPr>
            <a:spLocks noGrp="1"/>
          </p:cNvSpPr>
          <p:nvPr>
            <p:ph type="ftr" sz="quarter" idx="11"/>
          </p:nvPr>
        </p:nvSpPr>
        <p:spPr/>
        <p:txBody>
          <a:bodyPr/>
          <a:lstStyle>
            <a:lvl1pPr>
              <a:defRPr/>
            </a:lvl1pPr>
          </a:lstStyle>
          <a:p>
            <a:r>
              <a:rPr lang="en-US"/>
              <a:t>cp'Ac</a:t>
            </a:r>
          </a:p>
        </p:txBody>
      </p:sp>
      <p:sp>
        <p:nvSpPr>
          <p:cNvPr id="6" name="Contenidor de número de diapositiva 5"/>
          <p:cNvSpPr>
            <a:spLocks noGrp="1"/>
          </p:cNvSpPr>
          <p:nvPr>
            <p:ph type="sldNum" sz="quarter" idx="12"/>
          </p:nvPr>
        </p:nvSpPr>
        <p:spPr/>
        <p:txBody>
          <a:bodyPr/>
          <a:lstStyle>
            <a:lvl1pPr>
              <a:defRPr/>
            </a:lvl1pPr>
          </a:lstStyle>
          <a:p>
            <a:fld id="{C538E320-9F7F-4F9D-9ED1-795DC16AC466}" type="slidenum">
              <a:rPr lang="en-US"/>
              <a:pPr/>
              <a:t>‹#›</a:t>
            </a:fld>
            <a:endParaRPr lang="en-US">
              <a:solidFill>
                <a:srgbClr val="000000"/>
              </a:solidFill>
            </a:endParaRPr>
          </a:p>
        </p:txBody>
      </p:sp>
    </p:spTree>
    <p:extLst>
      <p:ext uri="{BB962C8B-B14F-4D97-AF65-F5344CB8AC3E}">
        <p14:creationId xmlns:p14="http://schemas.microsoft.com/office/powerpoint/2010/main" val="80736768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915150" y="304800"/>
            <a:ext cx="1924050" cy="5791200"/>
          </a:xfrm>
        </p:spPr>
        <p:txBody>
          <a:bodyPr vert="eaVert"/>
          <a:lstStyle/>
          <a:p>
            <a:r>
              <a:rPr lang="ca-ES" smtClean="0"/>
              <a:t>Feu clic aquí per editar l'estil</a:t>
            </a:r>
            <a:endParaRPr lang="ca-ES"/>
          </a:p>
        </p:txBody>
      </p:sp>
      <p:sp>
        <p:nvSpPr>
          <p:cNvPr id="3" name="Contenidor de text vertical 2"/>
          <p:cNvSpPr>
            <a:spLocks noGrp="1"/>
          </p:cNvSpPr>
          <p:nvPr>
            <p:ph type="body" orient="vert" idx="1"/>
          </p:nvPr>
        </p:nvSpPr>
        <p:spPr>
          <a:xfrm>
            <a:off x="1143000" y="304800"/>
            <a:ext cx="5619750" cy="5791200"/>
          </a:xfrm>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lvl1pPr>
              <a:defRPr/>
            </a:lvl1pPr>
          </a:lstStyle>
          <a:p>
            <a:fld id="{93DF6768-C3A2-44EB-8E99-BB6CE1A72D31}" type="datetime7">
              <a:rPr lang="en-US"/>
              <a:pPr/>
              <a:t>May-13</a:t>
            </a:fld>
            <a:endParaRPr lang="en-US"/>
          </a:p>
        </p:txBody>
      </p:sp>
      <p:sp>
        <p:nvSpPr>
          <p:cNvPr id="5" name="Contenidor de peu de pàgina 4"/>
          <p:cNvSpPr>
            <a:spLocks noGrp="1"/>
          </p:cNvSpPr>
          <p:nvPr>
            <p:ph type="ftr" sz="quarter" idx="11"/>
          </p:nvPr>
        </p:nvSpPr>
        <p:spPr/>
        <p:txBody>
          <a:bodyPr/>
          <a:lstStyle>
            <a:lvl1pPr>
              <a:defRPr/>
            </a:lvl1pPr>
          </a:lstStyle>
          <a:p>
            <a:r>
              <a:rPr lang="en-US"/>
              <a:t>cp'Ac</a:t>
            </a:r>
          </a:p>
        </p:txBody>
      </p:sp>
      <p:sp>
        <p:nvSpPr>
          <p:cNvPr id="6" name="Contenidor de número de diapositiva 5"/>
          <p:cNvSpPr>
            <a:spLocks noGrp="1"/>
          </p:cNvSpPr>
          <p:nvPr>
            <p:ph type="sldNum" sz="quarter" idx="12"/>
          </p:nvPr>
        </p:nvSpPr>
        <p:spPr/>
        <p:txBody>
          <a:bodyPr/>
          <a:lstStyle>
            <a:lvl1pPr>
              <a:defRPr/>
            </a:lvl1pPr>
          </a:lstStyle>
          <a:p>
            <a:fld id="{8062BA14-28A6-4DCD-91BC-AE9A34067CE3}" type="slidenum">
              <a:rPr lang="en-US"/>
              <a:pPr/>
              <a:t>‹#›</a:t>
            </a:fld>
            <a:endParaRPr lang="en-US">
              <a:solidFill>
                <a:srgbClr val="000000"/>
              </a:solidFill>
            </a:endParaRPr>
          </a:p>
        </p:txBody>
      </p:sp>
    </p:spTree>
    <p:extLst>
      <p:ext uri="{BB962C8B-B14F-4D97-AF65-F5344CB8AC3E}">
        <p14:creationId xmlns:p14="http://schemas.microsoft.com/office/powerpoint/2010/main" val="1027594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reserve="1">
  <p:cSld name="Títol, galeria d'imatges i text">
    <p:spTree>
      <p:nvGrpSpPr>
        <p:cNvPr id="1" name=""/>
        <p:cNvGrpSpPr/>
        <p:nvPr/>
      </p:nvGrpSpPr>
      <p:grpSpPr>
        <a:xfrm>
          <a:off x="0" y="0"/>
          <a:ext cx="0" cy="0"/>
          <a:chOff x="0" y="0"/>
          <a:chExt cx="0" cy="0"/>
        </a:xfrm>
      </p:grpSpPr>
      <p:sp>
        <p:nvSpPr>
          <p:cNvPr id="2" name="Títol 1"/>
          <p:cNvSpPr>
            <a:spLocks noGrp="1"/>
          </p:cNvSpPr>
          <p:nvPr>
            <p:ph type="title"/>
          </p:nvPr>
        </p:nvSpPr>
        <p:spPr>
          <a:xfrm>
            <a:off x="1143000" y="304800"/>
            <a:ext cx="6218238" cy="1219200"/>
          </a:xfrm>
        </p:spPr>
        <p:txBody>
          <a:bodyPr/>
          <a:lstStyle/>
          <a:p>
            <a:r>
              <a:rPr lang="ca-ES" smtClean="0"/>
              <a:t>Feu clic aquí per editar l'estil</a:t>
            </a:r>
            <a:endParaRPr lang="ca-ES"/>
          </a:p>
        </p:txBody>
      </p:sp>
      <p:sp>
        <p:nvSpPr>
          <p:cNvPr id="3" name="Contenidor de galeria d'imatges 2"/>
          <p:cNvSpPr>
            <a:spLocks noGrp="1"/>
          </p:cNvSpPr>
          <p:nvPr>
            <p:ph type="clipArt" sz="half" idx="1"/>
          </p:nvPr>
        </p:nvSpPr>
        <p:spPr>
          <a:xfrm>
            <a:off x="1143000" y="1676400"/>
            <a:ext cx="3771900" cy="4419600"/>
          </a:xfrm>
        </p:spPr>
        <p:txBody>
          <a:bodyPr/>
          <a:lstStyle/>
          <a:p>
            <a:endParaRPr lang="ca-ES"/>
          </a:p>
        </p:txBody>
      </p:sp>
      <p:sp>
        <p:nvSpPr>
          <p:cNvPr id="4" name="Contenidor de text 3"/>
          <p:cNvSpPr>
            <a:spLocks noGrp="1"/>
          </p:cNvSpPr>
          <p:nvPr>
            <p:ph type="body" sz="half" idx="2"/>
          </p:nvPr>
        </p:nvSpPr>
        <p:spPr>
          <a:xfrm>
            <a:off x="5067300" y="1676400"/>
            <a:ext cx="3771900" cy="4419600"/>
          </a:xfrm>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data 4"/>
          <p:cNvSpPr>
            <a:spLocks noGrp="1"/>
          </p:cNvSpPr>
          <p:nvPr>
            <p:ph type="dt" sz="half" idx="10"/>
          </p:nvPr>
        </p:nvSpPr>
        <p:spPr>
          <a:xfrm>
            <a:off x="1166813" y="6248400"/>
            <a:ext cx="1905000" cy="457200"/>
          </a:xfrm>
        </p:spPr>
        <p:txBody>
          <a:bodyPr/>
          <a:lstStyle>
            <a:lvl1pPr>
              <a:defRPr/>
            </a:lvl1pPr>
          </a:lstStyle>
          <a:p>
            <a:fld id="{93DF6768-C3A2-44EB-8E99-BB6CE1A72D31}" type="datetime7">
              <a:rPr lang="en-US"/>
              <a:pPr/>
              <a:t>May-13</a:t>
            </a:fld>
            <a:endParaRPr lang="en-US"/>
          </a:p>
        </p:txBody>
      </p:sp>
      <p:sp>
        <p:nvSpPr>
          <p:cNvPr id="6" name="Contenidor de peu de pàgina 5"/>
          <p:cNvSpPr>
            <a:spLocks noGrp="1"/>
          </p:cNvSpPr>
          <p:nvPr>
            <p:ph type="ftr" sz="quarter" idx="11"/>
          </p:nvPr>
        </p:nvSpPr>
        <p:spPr>
          <a:xfrm>
            <a:off x="3581400" y="6248400"/>
            <a:ext cx="2895600" cy="457200"/>
          </a:xfrm>
        </p:spPr>
        <p:txBody>
          <a:bodyPr/>
          <a:lstStyle>
            <a:lvl1pPr>
              <a:defRPr/>
            </a:lvl1pPr>
          </a:lstStyle>
          <a:p>
            <a:r>
              <a:rPr lang="en-US"/>
              <a:t>cp'Ac</a:t>
            </a:r>
          </a:p>
        </p:txBody>
      </p:sp>
      <p:sp>
        <p:nvSpPr>
          <p:cNvPr id="7" name="Contenidor de número de diapositiva 6"/>
          <p:cNvSpPr>
            <a:spLocks noGrp="1"/>
          </p:cNvSpPr>
          <p:nvPr>
            <p:ph type="sldNum" sz="quarter" idx="12"/>
          </p:nvPr>
        </p:nvSpPr>
        <p:spPr>
          <a:xfrm>
            <a:off x="6934200" y="6248400"/>
            <a:ext cx="1905000" cy="457200"/>
          </a:xfrm>
        </p:spPr>
        <p:txBody>
          <a:bodyPr/>
          <a:lstStyle>
            <a:lvl1pPr>
              <a:defRPr/>
            </a:lvl1pPr>
          </a:lstStyle>
          <a:p>
            <a:fld id="{960A0972-7E60-407A-85D8-6FD1B4537031}" type="slidenum">
              <a:rPr lang="en-US"/>
              <a:pPr/>
              <a:t>‹#›</a:t>
            </a:fld>
            <a:endParaRPr lang="en-US">
              <a:solidFill>
                <a:srgbClr val="000000"/>
              </a:solidFill>
            </a:endParaRPr>
          </a:p>
        </p:txBody>
      </p:sp>
    </p:spTree>
    <p:extLst>
      <p:ext uri="{BB962C8B-B14F-4D97-AF65-F5344CB8AC3E}">
        <p14:creationId xmlns:p14="http://schemas.microsoft.com/office/powerpoint/2010/main" val="11954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lum/>
          </a:blip>
          <a:srcRect/>
          <a:stretch>
            <a:fillRect r="-35000"/>
          </a:stretch>
        </a:blip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73" name="Rectangle 25"/>
          <p:cNvSpPr>
            <a:spLocks noGrp="1" noChangeArrowheads="1"/>
          </p:cNvSpPr>
          <p:nvPr>
            <p:ph type="title"/>
          </p:nvPr>
        </p:nvSpPr>
        <p:spPr bwMode="auto">
          <a:xfrm>
            <a:off x="1143000" y="304800"/>
            <a:ext cx="6218238" cy="1219200"/>
          </a:xfrm>
          <a:prstGeom prst="rect">
            <a:avLst/>
          </a:prstGeom>
          <a:noFill/>
          <a:ln>
            <a:noFill/>
          </a:ln>
          <a:extLst>
            <a:ext uri="{909E8E84-426E-40DD-AFC4-6F175D3DCCD1}">
              <a14:hiddenFill xmlns:a14="http://schemas.microsoft.com/office/drawing/2010/main">
                <a:solidFill>
                  <a:srgbClr val="0066FF">
                    <a:alpha val="50000"/>
                  </a:srgbClr>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HAGA CLIC AQUI PARA AGREGAR TEXTO</a:t>
            </a:r>
          </a:p>
        </p:txBody>
      </p:sp>
      <p:sp>
        <p:nvSpPr>
          <p:cNvPr id="2074" name="Rectangle 26"/>
          <p:cNvSpPr>
            <a:spLocks noGrp="1" noChangeArrowheads="1"/>
          </p:cNvSpPr>
          <p:nvPr>
            <p:ph type="body" idx="1"/>
          </p:nvPr>
        </p:nvSpPr>
        <p:spPr bwMode="auto">
          <a:xfrm>
            <a:off x="1143000" y="1676400"/>
            <a:ext cx="7696200" cy="441960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Haga clic para modificar el estilo de texto del patrón</a:t>
            </a:r>
          </a:p>
          <a:p>
            <a:pPr lvl="0"/>
            <a:endParaRPr lang="en-US" smtClean="0"/>
          </a:p>
        </p:txBody>
      </p:sp>
      <p:pic>
        <p:nvPicPr>
          <p:cNvPr id="2078" name="Picture 30" descr="fosc-col"/>
          <p:cNvPicPr>
            <a:picLocks noChangeAspect="1" noChangeArrowheads="1"/>
          </p:cNvPicPr>
          <p:nvPr/>
        </p:nvPicPr>
        <p:blipFill>
          <a:blip r:embed="rId15" cstate="print">
            <a:extLst>
              <a:ext uri="{28A0092B-C50C-407E-A947-70E740481C1C}">
                <a14:useLocalDpi xmlns:a14="http://schemas.microsoft.com/office/drawing/2010/main" val="0"/>
              </a:ext>
            </a:extLst>
          </a:blip>
          <a:srcRect r="71730"/>
          <a:stretch>
            <a:fillRect/>
          </a:stretch>
        </p:blipFill>
        <p:spPr bwMode="auto">
          <a:xfrm>
            <a:off x="0" y="0"/>
            <a:ext cx="96996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084" name="Group 36"/>
          <p:cNvGrpSpPr>
            <a:grpSpLocks/>
          </p:cNvGrpSpPr>
          <p:nvPr/>
        </p:nvGrpSpPr>
        <p:grpSpPr bwMode="auto">
          <a:xfrm>
            <a:off x="7467600" y="533400"/>
            <a:ext cx="1295400" cy="990600"/>
            <a:chOff x="4849" y="385"/>
            <a:chExt cx="624" cy="495"/>
          </a:xfrm>
        </p:grpSpPr>
        <p:sp>
          <p:nvSpPr>
            <p:cNvPr id="2079" name="Freeform 31"/>
            <p:cNvSpPr>
              <a:spLocks noEditPoints="1"/>
            </p:cNvSpPr>
            <p:nvPr/>
          </p:nvSpPr>
          <p:spPr bwMode="auto">
            <a:xfrm>
              <a:off x="5209" y="482"/>
              <a:ext cx="173" cy="142"/>
            </a:xfrm>
            <a:custGeom>
              <a:avLst/>
              <a:gdLst>
                <a:gd name="T0" fmla="*/ 129 w 346"/>
                <a:gd name="T1" fmla="*/ 49 h 284"/>
                <a:gd name="T2" fmla="*/ 63 w 346"/>
                <a:gd name="T3" fmla="*/ 237 h 284"/>
                <a:gd name="T4" fmla="*/ 37 w 346"/>
                <a:gd name="T5" fmla="*/ 237 h 284"/>
                <a:gd name="T6" fmla="*/ 37 w 346"/>
                <a:gd name="T7" fmla="*/ 284 h 284"/>
                <a:gd name="T8" fmla="*/ 163 w 346"/>
                <a:gd name="T9" fmla="*/ 284 h 284"/>
                <a:gd name="T10" fmla="*/ 163 w 346"/>
                <a:gd name="T11" fmla="*/ 237 h 284"/>
                <a:gd name="T12" fmla="*/ 134 w 346"/>
                <a:gd name="T13" fmla="*/ 237 h 284"/>
                <a:gd name="T14" fmla="*/ 147 w 346"/>
                <a:gd name="T15" fmla="*/ 193 h 284"/>
                <a:gd name="T16" fmla="*/ 231 w 346"/>
                <a:gd name="T17" fmla="*/ 193 h 284"/>
                <a:gd name="T18" fmla="*/ 247 w 346"/>
                <a:gd name="T19" fmla="*/ 237 h 284"/>
                <a:gd name="T20" fmla="*/ 217 w 346"/>
                <a:gd name="T21" fmla="*/ 237 h 284"/>
                <a:gd name="T22" fmla="*/ 217 w 346"/>
                <a:gd name="T23" fmla="*/ 284 h 284"/>
                <a:gd name="T24" fmla="*/ 346 w 346"/>
                <a:gd name="T25" fmla="*/ 284 h 284"/>
                <a:gd name="T26" fmla="*/ 346 w 346"/>
                <a:gd name="T27" fmla="*/ 237 h 284"/>
                <a:gd name="T28" fmla="*/ 318 w 346"/>
                <a:gd name="T29" fmla="*/ 237 h 284"/>
                <a:gd name="T30" fmla="*/ 254 w 346"/>
                <a:gd name="T31" fmla="*/ 49 h 284"/>
                <a:gd name="T32" fmla="*/ 288 w 346"/>
                <a:gd name="T33" fmla="*/ 49 h 284"/>
                <a:gd name="T34" fmla="*/ 288 w 346"/>
                <a:gd name="T35" fmla="*/ 0 h 284"/>
                <a:gd name="T36" fmla="*/ 95 w 346"/>
                <a:gd name="T37" fmla="*/ 0 h 284"/>
                <a:gd name="T38" fmla="*/ 95 w 346"/>
                <a:gd name="T39" fmla="*/ 49 h 284"/>
                <a:gd name="T40" fmla="*/ 129 w 346"/>
                <a:gd name="T41" fmla="*/ 49 h 284"/>
                <a:gd name="T42" fmla="*/ 86 w 346"/>
                <a:gd name="T43" fmla="*/ 0 h 284"/>
                <a:gd name="T44" fmla="*/ 16 w 346"/>
                <a:gd name="T45" fmla="*/ 0 h 284"/>
                <a:gd name="T46" fmla="*/ 0 w 346"/>
                <a:gd name="T47" fmla="*/ 59 h 284"/>
                <a:gd name="T48" fmla="*/ 45 w 346"/>
                <a:gd name="T49" fmla="*/ 59 h 284"/>
                <a:gd name="T50" fmla="*/ 86 w 346"/>
                <a:gd name="T51" fmla="*/ 0 h 284"/>
                <a:gd name="T52" fmla="*/ 220 w 346"/>
                <a:gd name="T53" fmla="*/ 153 h 284"/>
                <a:gd name="T54" fmla="*/ 189 w 346"/>
                <a:gd name="T55" fmla="*/ 59 h 284"/>
                <a:gd name="T56" fmla="*/ 162 w 346"/>
                <a:gd name="T57" fmla="*/ 153 h 284"/>
                <a:gd name="T58" fmla="*/ 220 w 346"/>
                <a:gd name="T59" fmla="*/ 1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284">
                  <a:moveTo>
                    <a:pt x="129" y="49"/>
                  </a:moveTo>
                  <a:lnTo>
                    <a:pt x="63" y="237"/>
                  </a:lnTo>
                  <a:lnTo>
                    <a:pt x="37" y="237"/>
                  </a:lnTo>
                  <a:lnTo>
                    <a:pt x="37" y="284"/>
                  </a:lnTo>
                  <a:lnTo>
                    <a:pt x="163" y="284"/>
                  </a:lnTo>
                  <a:lnTo>
                    <a:pt x="163" y="237"/>
                  </a:lnTo>
                  <a:lnTo>
                    <a:pt x="134" y="237"/>
                  </a:lnTo>
                  <a:lnTo>
                    <a:pt x="147" y="193"/>
                  </a:lnTo>
                  <a:lnTo>
                    <a:pt x="231" y="193"/>
                  </a:lnTo>
                  <a:lnTo>
                    <a:pt x="247" y="237"/>
                  </a:lnTo>
                  <a:lnTo>
                    <a:pt x="217" y="237"/>
                  </a:lnTo>
                  <a:lnTo>
                    <a:pt x="217" y="284"/>
                  </a:lnTo>
                  <a:lnTo>
                    <a:pt x="346" y="284"/>
                  </a:lnTo>
                  <a:lnTo>
                    <a:pt x="346" y="237"/>
                  </a:lnTo>
                  <a:lnTo>
                    <a:pt x="318" y="237"/>
                  </a:lnTo>
                  <a:lnTo>
                    <a:pt x="254" y="49"/>
                  </a:lnTo>
                  <a:lnTo>
                    <a:pt x="288" y="49"/>
                  </a:lnTo>
                  <a:lnTo>
                    <a:pt x="288" y="0"/>
                  </a:lnTo>
                  <a:lnTo>
                    <a:pt x="95" y="0"/>
                  </a:lnTo>
                  <a:lnTo>
                    <a:pt x="95" y="49"/>
                  </a:lnTo>
                  <a:lnTo>
                    <a:pt x="129" y="49"/>
                  </a:lnTo>
                  <a:close/>
                  <a:moveTo>
                    <a:pt x="86" y="0"/>
                  </a:moveTo>
                  <a:lnTo>
                    <a:pt x="16" y="0"/>
                  </a:lnTo>
                  <a:lnTo>
                    <a:pt x="0" y="59"/>
                  </a:lnTo>
                  <a:lnTo>
                    <a:pt x="45" y="59"/>
                  </a:lnTo>
                  <a:lnTo>
                    <a:pt x="86" y="0"/>
                  </a:lnTo>
                  <a:close/>
                  <a:moveTo>
                    <a:pt x="220" y="153"/>
                  </a:moveTo>
                  <a:lnTo>
                    <a:pt x="189" y="59"/>
                  </a:lnTo>
                  <a:lnTo>
                    <a:pt x="162" y="153"/>
                  </a:lnTo>
                  <a:lnTo>
                    <a:pt x="220" y="15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2080" name="Freeform 32"/>
            <p:cNvSpPr>
              <a:spLocks/>
            </p:cNvSpPr>
            <p:nvPr/>
          </p:nvSpPr>
          <p:spPr bwMode="auto">
            <a:xfrm>
              <a:off x="5033" y="528"/>
              <a:ext cx="86" cy="96"/>
            </a:xfrm>
            <a:custGeom>
              <a:avLst/>
              <a:gdLst>
                <a:gd name="T0" fmla="*/ 168 w 171"/>
                <a:gd name="T1" fmla="*/ 11 h 191"/>
                <a:gd name="T2" fmla="*/ 153 w 171"/>
                <a:gd name="T3" fmla="*/ 3 h 191"/>
                <a:gd name="T4" fmla="*/ 129 w 171"/>
                <a:gd name="T5" fmla="*/ 0 h 191"/>
                <a:gd name="T6" fmla="*/ 101 w 171"/>
                <a:gd name="T7" fmla="*/ 0 h 191"/>
                <a:gd name="T8" fmla="*/ 74 w 171"/>
                <a:gd name="T9" fmla="*/ 0 h 191"/>
                <a:gd name="T10" fmla="*/ 51 w 171"/>
                <a:gd name="T11" fmla="*/ 5 h 191"/>
                <a:gd name="T12" fmla="*/ 34 w 171"/>
                <a:gd name="T13" fmla="*/ 11 h 191"/>
                <a:gd name="T14" fmla="*/ 22 w 171"/>
                <a:gd name="T15" fmla="*/ 19 h 191"/>
                <a:gd name="T16" fmla="*/ 14 w 171"/>
                <a:gd name="T17" fmla="*/ 27 h 191"/>
                <a:gd name="T18" fmla="*/ 6 w 171"/>
                <a:gd name="T19" fmla="*/ 39 h 191"/>
                <a:gd name="T20" fmla="*/ 3 w 171"/>
                <a:gd name="T21" fmla="*/ 55 h 191"/>
                <a:gd name="T22" fmla="*/ 0 w 171"/>
                <a:gd name="T23" fmla="*/ 79 h 191"/>
                <a:gd name="T24" fmla="*/ 1 w 171"/>
                <a:gd name="T25" fmla="*/ 107 h 191"/>
                <a:gd name="T26" fmla="*/ 6 w 171"/>
                <a:gd name="T27" fmla="*/ 126 h 191"/>
                <a:gd name="T28" fmla="*/ 13 w 171"/>
                <a:gd name="T29" fmla="*/ 141 h 191"/>
                <a:gd name="T30" fmla="*/ 21 w 171"/>
                <a:gd name="T31" fmla="*/ 154 h 191"/>
                <a:gd name="T32" fmla="*/ 30 w 171"/>
                <a:gd name="T33" fmla="*/ 165 h 191"/>
                <a:gd name="T34" fmla="*/ 43 w 171"/>
                <a:gd name="T35" fmla="*/ 176 h 191"/>
                <a:gd name="T36" fmla="*/ 59 w 171"/>
                <a:gd name="T37" fmla="*/ 185 h 191"/>
                <a:gd name="T38" fmla="*/ 79 w 171"/>
                <a:gd name="T39" fmla="*/ 189 h 191"/>
                <a:gd name="T40" fmla="*/ 98 w 171"/>
                <a:gd name="T41" fmla="*/ 191 h 191"/>
                <a:gd name="T42" fmla="*/ 114 w 171"/>
                <a:gd name="T43" fmla="*/ 191 h 191"/>
                <a:gd name="T44" fmla="*/ 129 w 171"/>
                <a:gd name="T45" fmla="*/ 191 h 191"/>
                <a:gd name="T46" fmla="*/ 140 w 171"/>
                <a:gd name="T47" fmla="*/ 191 h 191"/>
                <a:gd name="T48" fmla="*/ 155 w 171"/>
                <a:gd name="T49" fmla="*/ 189 h 191"/>
                <a:gd name="T50" fmla="*/ 166 w 171"/>
                <a:gd name="T51" fmla="*/ 180 h 191"/>
                <a:gd name="T52" fmla="*/ 166 w 171"/>
                <a:gd name="T53" fmla="*/ 163 h 191"/>
                <a:gd name="T54" fmla="*/ 155 w 171"/>
                <a:gd name="T55" fmla="*/ 155 h 191"/>
                <a:gd name="T56" fmla="*/ 135 w 171"/>
                <a:gd name="T57" fmla="*/ 155 h 191"/>
                <a:gd name="T58" fmla="*/ 108 w 171"/>
                <a:gd name="T59" fmla="*/ 154 h 191"/>
                <a:gd name="T60" fmla="*/ 80 w 171"/>
                <a:gd name="T61" fmla="*/ 149 h 191"/>
                <a:gd name="T62" fmla="*/ 61 w 171"/>
                <a:gd name="T63" fmla="*/ 136 h 191"/>
                <a:gd name="T64" fmla="*/ 48 w 171"/>
                <a:gd name="T65" fmla="*/ 120 h 191"/>
                <a:gd name="T66" fmla="*/ 42 w 171"/>
                <a:gd name="T67" fmla="*/ 100 h 191"/>
                <a:gd name="T68" fmla="*/ 40 w 171"/>
                <a:gd name="T69" fmla="*/ 79 h 191"/>
                <a:gd name="T70" fmla="*/ 43 w 171"/>
                <a:gd name="T71" fmla="*/ 61 h 191"/>
                <a:gd name="T72" fmla="*/ 51 w 171"/>
                <a:gd name="T73" fmla="*/ 45 h 191"/>
                <a:gd name="T74" fmla="*/ 71 w 171"/>
                <a:gd name="T75" fmla="*/ 37 h 191"/>
                <a:gd name="T76" fmla="*/ 98 w 171"/>
                <a:gd name="T77" fmla="*/ 37 h 191"/>
                <a:gd name="T78" fmla="*/ 118 w 171"/>
                <a:gd name="T79" fmla="*/ 37 h 191"/>
                <a:gd name="T80" fmla="*/ 134 w 171"/>
                <a:gd name="T81" fmla="*/ 37 h 191"/>
                <a:gd name="T82" fmla="*/ 147 w 171"/>
                <a:gd name="T83" fmla="*/ 37 h 191"/>
                <a:gd name="T84" fmla="*/ 160 w 171"/>
                <a:gd name="T85" fmla="*/ 34 h 191"/>
                <a:gd name="T86" fmla="*/ 169 w 171"/>
                <a:gd name="T87" fmla="*/ 2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1" h="191">
                  <a:moveTo>
                    <a:pt x="171" y="19"/>
                  </a:moveTo>
                  <a:lnTo>
                    <a:pt x="168" y="11"/>
                  </a:lnTo>
                  <a:lnTo>
                    <a:pt x="163" y="6"/>
                  </a:lnTo>
                  <a:lnTo>
                    <a:pt x="153" y="3"/>
                  </a:lnTo>
                  <a:lnTo>
                    <a:pt x="142" y="0"/>
                  </a:lnTo>
                  <a:lnTo>
                    <a:pt x="129" y="0"/>
                  </a:lnTo>
                  <a:lnTo>
                    <a:pt x="114" y="0"/>
                  </a:lnTo>
                  <a:lnTo>
                    <a:pt x="101" y="0"/>
                  </a:lnTo>
                  <a:lnTo>
                    <a:pt x="87" y="0"/>
                  </a:lnTo>
                  <a:lnTo>
                    <a:pt x="74" y="0"/>
                  </a:lnTo>
                  <a:lnTo>
                    <a:pt x="61" y="1"/>
                  </a:lnTo>
                  <a:lnTo>
                    <a:pt x="51" y="5"/>
                  </a:lnTo>
                  <a:lnTo>
                    <a:pt x="42" y="6"/>
                  </a:lnTo>
                  <a:lnTo>
                    <a:pt x="34" y="11"/>
                  </a:lnTo>
                  <a:lnTo>
                    <a:pt x="27" y="14"/>
                  </a:lnTo>
                  <a:lnTo>
                    <a:pt x="22" y="19"/>
                  </a:lnTo>
                  <a:lnTo>
                    <a:pt x="17" y="24"/>
                  </a:lnTo>
                  <a:lnTo>
                    <a:pt x="14" y="27"/>
                  </a:lnTo>
                  <a:lnTo>
                    <a:pt x="9" y="32"/>
                  </a:lnTo>
                  <a:lnTo>
                    <a:pt x="6" y="39"/>
                  </a:lnTo>
                  <a:lnTo>
                    <a:pt x="4" y="47"/>
                  </a:lnTo>
                  <a:lnTo>
                    <a:pt x="3" y="55"/>
                  </a:lnTo>
                  <a:lnTo>
                    <a:pt x="1" y="66"/>
                  </a:lnTo>
                  <a:lnTo>
                    <a:pt x="0" y="79"/>
                  </a:lnTo>
                  <a:lnTo>
                    <a:pt x="0" y="95"/>
                  </a:lnTo>
                  <a:lnTo>
                    <a:pt x="1" y="107"/>
                  </a:lnTo>
                  <a:lnTo>
                    <a:pt x="3" y="116"/>
                  </a:lnTo>
                  <a:lnTo>
                    <a:pt x="6" y="126"/>
                  </a:lnTo>
                  <a:lnTo>
                    <a:pt x="9" y="134"/>
                  </a:lnTo>
                  <a:lnTo>
                    <a:pt x="13" y="141"/>
                  </a:lnTo>
                  <a:lnTo>
                    <a:pt x="16" y="147"/>
                  </a:lnTo>
                  <a:lnTo>
                    <a:pt x="21" y="154"/>
                  </a:lnTo>
                  <a:lnTo>
                    <a:pt x="24" y="159"/>
                  </a:lnTo>
                  <a:lnTo>
                    <a:pt x="30" y="165"/>
                  </a:lnTo>
                  <a:lnTo>
                    <a:pt x="37" y="172"/>
                  </a:lnTo>
                  <a:lnTo>
                    <a:pt x="43" y="176"/>
                  </a:lnTo>
                  <a:lnTo>
                    <a:pt x="51" y="181"/>
                  </a:lnTo>
                  <a:lnTo>
                    <a:pt x="59" y="185"/>
                  </a:lnTo>
                  <a:lnTo>
                    <a:pt x="69" y="188"/>
                  </a:lnTo>
                  <a:lnTo>
                    <a:pt x="79" y="189"/>
                  </a:lnTo>
                  <a:lnTo>
                    <a:pt x="90" y="191"/>
                  </a:lnTo>
                  <a:lnTo>
                    <a:pt x="98" y="191"/>
                  </a:lnTo>
                  <a:lnTo>
                    <a:pt x="106" y="191"/>
                  </a:lnTo>
                  <a:lnTo>
                    <a:pt x="114" y="191"/>
                  </a:lnTo>
                  <a:lnTo>
                    <a:pt x="121" y="191"/>
                  </a:lnTo>
                  <a:lnTo>
                    <a:pt x="129" y="191"/>
                  </a:lnTo>
                  <a:lnTo>
                    <a:pt x="135" y="191"/>
                  </a:lnTo>
                  <a:lnTo>
                    <a:pt x="140" y="191"/>
                  </a:lnTo>
                  <a:lnTo>
                    <a:pt x="145" y="191"/>
                  </a:lnTo>
                  <a:lnTo>
                    <a:pt x="155" y="189"/>
                  </a:lnTo>
                  <a:lnTo>
                    <a:pt x="161" y="186"/>
                  </a:lnTo>
                  <a:lnTo>
                    <a:pt x="166" y="180"/>
                  </a:lnTo>
                  <a:lnTo>
                    <a:pt x="168" y="172"/>
                  </a:lnTo>
                  <a:lnTo>
                    <a:pt x="166" y="163"/>
                  </a:lnTo>
                  <a:lnTo>
                    <a:pt x="161" y="159"/>
                  </a:lnTo>
                  <a:lnTo>
                    <a:pt x="155" y="155"/>
                  </a:lnTo>
                  <a:lnTo>
                    <a:pt x="147" y="154"/>
                  </a:lnTo>
                  <a:lnTo>
                    <a:pt x="135" y="155"/>
                  </a:lnTo>
                  <a:lnTo>
                    <a:pt x="122" y="155"/>
                  </a:lnTo>
                  <a:lnTo>
                    <a:pt x="108" y="154"/>
                  </a:lnTo>
                  <a:lnTo>
                    <a:pt x="92" y="152"/>
                  </a:lnTo>
                  <a:lnTo>
                    <a:pt x="80" y="149"/>
                  </a:lnTo>
                  <a:lnTo>
                    <a:pt x="69" y="142"/>
                  </a:lnTo>
                  <a:lnTo>
                    <a:pt x="61" y="136"/>
                  </a:lnTo>
                  <a:lnTo>
                    <a:pt x="53" y="128"/>
                  </a:lnTo>
                  <a:lnTo>
                    <a:pt x="48" y="120"/>
                  </a:lnTo>
                  <a:lnTo>
                    <a:pt x="43" y="110"/>
                  </a:lnTo>
                  <a:lnTo>
                    <a:pt x="42" y="100"/>
                  </a:lnTo>
                  <a:lnTo>
                    <a:pt x="40" y="89"/>
                  </a:lnTo>
                  <a:lnTo>
                    <a:pt x="40" y="79"/>
                  </a:lnTo>
                  <a:lnTo>
                    <a:pt x="42" y="69"/>
                  </a:lnTo>
                  <a:lnTo>
                    <a:pt x="43" y="61"/>
                  </a:lnTo>
                  <a:lnTo>
                    <a:pt x="46" y="53"/>
                  </a:lnTo>
                  <a:lnTo>
                    <a:pt x="51" y="45"/>
                  </a:lnTo>
                  <a:lnTo>
                    <a:pt x="59" y="40"/>
                  </a:lnTo>
                  <a:lnTo>
                    <a:pt x="71" y="37"/>
                  </a:lnTo>
                  <a:lnTo>
                    <a:pt x="87" y="37"/>
                  </a:lnTo>
                  <a:lnTo>
                    <a:pt x="98" y="37"/>
                  </a:lnTo>
                  <a:lnTo>
                    <a:pt x="110" y="37"/>
                  </a:lnTo>
                  <a:lnTo>
                    <a:pt x="118" y="37"/>
                  </a:lnTo>
                  <a:lnTo>
                    <a:pt x="127" y="37"/>
                  </a:lnTo>
                  <a:lnTo>
                    <a:pt x="134" y="37"/>
                  </a:lnTo>
                  <a:lnTo>
                    <a:pt x="142" y="37"/>
                  </a:lnTo>
                  <a:lnTo>
                    <a:pt x="147" y="37"/>
                  </a:lnTo>
                  <a:lnTo>
                    <a:pt x="153" y="37"/>
                  </a:lnTo>
                  <a:lnTo>
                    <a:pt x="160" y="34"/>
                  </a:lnTo>
                  <a:lnTo>
                    <a:pt x="166" y="31"/>
                  </a:lnTo>
                  <a:lnTo>
                    <a:pt x="169" y="26"/>
                  </a:lnTo>
                  <a:lnTo>
                    <a:pt x="171" y="19"/>
                  </a:ln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2081" name="Freeform 33"/>
            <p:cNvSpPr>
              <a:spLocks/>
            </p:cNvSpPr>
            <p:nvPr/>
          </p:nvSpPr>
          <p:spPr bwMode="auto">
            <a:xfrm>
              <a:off x="5387" y="528"/>
              <a:ext cx="86" cy="96"/>
            </a:xfrm>
            <a:custGeom>
              <a:avLst/>
              <a:gdLst>
                <a:gd name="T0" fmla="*/ 169 w 171"/>
                <a:gd name="T1" fmla="*/ 11 h 191"/>
                <a:gd name="T2" fmla="*/ 153 w 171"/>
                <a:gd name="T3" fmla="*/ 3 h 191"/>
                <a:gd name="T4" fmla="*/ 129 w 171"/>
                <a:gd name="T5" fmla="*/ 0 h 191"/>
                <a:gd name="T6" fmla="*/ 100 w 171"/>
                <a:gd name="T7" fmla="*/ 0 h 191"/>
                <a:gd name="T8" fmla="*/ 72 w 171"/>
                <a:gd name="T9" fmla="*/ 0 h 191"/>
                <a:gd name="T10" fmla="*/ 53 w 171"/>
                <a:gd name="T11" fmla="*/ 5 h 191"/>
                <a:gd name="T12" fmla="*/ 37 w 171"/>
                <a:gd name="T13" fmla="*/ 11 h 191"/>
                <a:gd name="T14" fmla="*/ 24 w 171"/>
                <a:gd name="T15" fmla="*/ 19 h 191"/>
                <a:gd name="T16" fmla="*/ 14 w 171"/>
                <a:gd name="T17" fmla="*/ 27 h 191"/>
                <a:gd name="T18" fmla="*/ 8 w 171"/>
                <a:gd name="T19" fmla="*/ 39 h 191"/>
                <a:gd name="T20" fmla="*/ 3 w 171"/>
                <a:gd name="T21" fmla="*/ 55 h 191"/>
                <a:gd name="T22" fmla="*/ 0 w 171"/>
                <a:gd name="T23" fmla="*/ 79 h 191"/>
                <a:gd name="T24" fmla="*/ 1 w 171"/>
                <a:gd name="T25" fmla="*/ 107 h 191"/>
                <a:gd name="T26" fmla="*/ 6 w 171"/>
                <a:gd name="T27" fmla="*/ 126 h 191"/>
                <a:gd name="T28" fmla="*/ 13 w 171"/>
                <a:gd name="T29" fmla="*/ 141 h 191"/>
                <a:gd name="T30" fmla="*/ 21 w 171"/>
                <a:gd name="T31" fmla="*/ 154 h 191"/>
                <a:gd name="T32" fmla="*/ 30 w 171"/>
                <a:gd name="T33" fmla="*/ 165 h 191"/>
                <a:gd name="T34" fmla="*/ 43 w 171"/>
                <a:gd name="T35" fmla="*/ 176 h 191"/>
                <a:gd name="T36" fmla="*/ 59 w 171"/>
                <a:gd name="T37" fmla="*/ 185 h 191"/>
                <a:gd name="T38" fmla="*/ 79 w 171"/>
                <a:gd name="T39" fmla="*/ 189 h 191"/>
                <a:gd name="T40" fmla="*/ 98 w 171"/>
                <a:gd name="T41" fmla="*/ 191 h 191"/>
                <a:gd name="T42" fmla="*/ 113 w 171"/>
                <a:gd name="T43" fmla="*/ 191 h 191"/>
                <a:gd name="T44" fmla="*/ 127 w 171"/>
                <a:gd name="T45" fmla="*/ 191 h 191"/>
                <a:gd name="T46" fmla="*/ 140 w 171"/>
                <a:gd name="T47" fmla="*/ 191 h 191"/>
                <a:gd name="T48" fmla="*/ 155 w 171"/>
                <a:gd name="T49" fmla="*/ 189 h 191"/>
                <a:gd name="T50" fmla="*/ 165 w 171"/>
                <a:gd name="T51" fmla="*/ 178 h 191"/>
                <a:gd name="T52" fmla="*/ 165 w 171"/>
                <a:gd name="T53" fmla="*/ 160 h 191"/>
                <a:gd name="T54" fmla="*/ 155 w 171"/>
                <a:gd name="T55" fmla="*/ 154 h 191"/>
                <a:gd name="T56" fmla="*/ 135 w 171"/>
                <a:gd name="T57" fmla="*/ 154 h 191"/>
                <a:gd name="T58" fmla="*/ 108 w 171"/>
                <a:gd name="T59" fmla="*/ 154 h 191"/>
                <a:gd name="T60" fmla="*/ 80 w 171"/>
                <a:gd name="T61" fmla="*/ 149 h 191"/>
                <a:gd name="T62" fmla="*/ 61 w 171"/>
                <a:gd name="T63" fmla="*/ 136 h 191"/>
                <a:gd name="T64" fmla="*/ 47 w 171"/>
                <a:gd name="T65" fmla="*/ 120 h 191"/>
                <a:gd name="T66" fmla="*/ 38 w 171"/>
                <a:gd name="T67" fmla="*/ 100 h 191"/>
                <a:gd name="T68" fmla="*/ 38 w 171"/>
                <a:gd name="T69" fmla="*/ 79 h 191"/>
                <a:gd name="T70" fmla="*/ 42 w 171"/>
                <a:gd name="T71" fmla="*/ 61 h 191"/>
                <a:gd name="T72" fmla="*/ 50 w 171"/>
                <a:gd name="T73" fmla="*/ 45 h 191"/>
                <a:gd name="T74" fmla="*/ 69 w 171"/>
                <a:gd name="T75" fmla="*/ 37 h 191"/>
                <a:gd name="T76" fmla="*/ 98 w 171"/>
                <a:gd name="T77" fmla="*/ 37 h 191"/>
                <a:gd name="T78" fmla="*/ 119 w 171"/>
                <a:gd name="T79" fmla="*/ 37 h 191"/>
                <a:gd name="T80" fmla="*/ 135 w 171"/>
                <a:gd name="T81" fmla="*/ 37 h 191"/>
                <a:gd name="T82" fmla="*/ 150 w 171"/>
                <a:gd name="T83" fmla="*/ 37 h 191"/>
                <a:gd name="T84" fmla="*/ 163 w 171"/>
                <a:gd name="T85" fmla="*/ 34 h 191"/>
                <a:gd name="T86" fmla="*/ 169 w 171"/>
                <a:gd name="T87" fmla="*/ 2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1" h="191">
                  <a:moveTo>
                    <a:pt x="171" y="19"/>
                  </a:moveTo>
                  <a:lnTo>
                    <a:pt x="169" y="11"/>
                  </a:lnTo>
                  <a:lnTo>
                    <a:pt x="163" y="6"/>
                  </a:lnTo>
                  <a:lnTo>
                    <a:pt x="153" y="3"/>
                  </a:lnTo>
                  <a:lnTo>
                    <a:pt x="142" y="0"/>
                  </a:lnTo>
                  <a:lnTo>
                    <a:pt x="129" y="0"/>
                  </a:lnTo>
                  <a:lnTo>
                    <a:pt x="114" y="0"/>
                  </a:lnTo>
                  <a:lnTo>
                    <a:pt x="100" y="0"/>
                  </a:lnTo>
                  <a:lnTo>
                    <a:pt x="85" y="0"/>
                  </a:lnTo>
                  <a:lnTo>
                    <a:pt x="72" y="0"/>
                  </a:lnTo>
                  <a:lnTo>
                    <a:pt x="63" y="1"/>
                  </a:lnTo>
                  <a:lnTo>
                    <a:pt x="53" y="5"/>
                  </a:lnTo>
                  <a:lnTo>
                    <a:pt x="43" y="6"/>
                  </a:lnTo>
                  <a:lnTo>
                    <a:pt x="37" y="11"/>
                  </a:lnTo>
                  <a:lnTo>
                    <a:pt x="29" y="14"/>
                  </a:lnTo>
                  <a:lnTo>
                    <a:pt x="24" y="19"/>
                  </a:lnTo>
                  <a:lnTo>
                    <a:pt x="19" y="24"/>
                  </a:lnTo>
                  <a:lnTo>
                    <a:pt x="14" y="27"/>
                  </a:lnTo>
                  <a:lnTo>
                    <a:pt x="11" y="32"/>
                  </a:lnTo>
                  <a:lnTo>
                    <a:pt x="8" y="39"/>
                  </a:lnTo>
                  <a:lnTo>
                    <a:pt x="4" y="47"/>
                  </a:lnTo>
                  <a:lnTo>
                    <a:pt x="3" y="55"/>
                  </a:lnTo>
                  <a:lnTo>
                    <a:pt x="1" y="66"/>
                  </a:lnTo>
                  <a:lnTo>
                    <a:pt x="0" y="79"/>
                  </a:lnTo>
                  <a:lnTo>
                    <a:pt x="0" y="95"/>
                  </a:lnTo>
                  <a:lnTo>
                    <a:pt x="1" y="107"/>
                  </a:lnTo>
                  <a:lnTo>
                    <a:pt x="3" y="116"/>
                  </a:lnTo>
                  <a:lnTo>
                    <a:pt x="6" y="126"/>
                  </a:lnTo>
                  <a:lnTo>
                    <a:pt x="9" y="134"/>
                  </a:lnTo>
                  <a:lnTo>
                    <a:pt x="13" y="141"/>
                  </a:lnTo>
                  <a:lnTo>
                    <a:pt x="17" y="147"/>
                  </a:lnTo>
                  <a:lnTo>
                    <a:pt x="21" y="154"/>
                  </a:lnTo>
                  <a:lnTo>
                    <a:pt x="26" y="159"/>
                  </a:lnTo>
                  <a:lnTo>
                    <a:pt x="30" y="165"/>
                  </a:lnTo>
                  <a:lnTo>
                    <a:pt x="37" y="172"/>
                  </a:lnTo>
                  <a:lnTo>
                    <a:pt x="43" y="176"/>
                  </a:lnTo>
                  <a:lnTo>
                    <a:pt x="51" y="181"/>
                  </a:lnTo>
                  <a:lnTo>
                    <a:pt x="59" y="185"/>
                  </a:lnTo>
                  <a:lnTo>
                    <a:pt x="69" y="188"/>
                  </a:lnTo>
                  <a:lnTo>
                    <a:pt x="79" y="189"/>
                  </a:lnTo>
                  <a:lnTo>
                    <a:pt x="90" y="191"/>
                  </a:lnTo>
                  <a:lnTo>
                    <a:pt x="98" y="191"/>
                  </a:lnTo>
                  <a:lnTo>
                    <a:pt x="106" y="191"/>
                  </a:lnTo>
                  <a:lnTo>
                    <a:pt x="113" y="191"/>
                  </a:lnTo>
                  <a:lnTo>
                    <a:pt x="121" y="191"/>
                  </a:lnTo>
                  <a:lnTo>
                    <a:pt x="127" y="191"/>
                  </a:lnTo>
                  <a:lnTo>
                    <a:pt x="134" y="191"/>
                  </a:lnTo>
                  <a:lnTo>
                    <a:pt x="140" y="191"/>
                  </a:lnTo>
                  <a:lnTo>
                    <a:pt x="147" y="191"/>
                  </a:lnTo>
                  <a:lnTo>
                    <a:pt x="155" y="189"/>
                  </a:lnTo>
                  <a:lnTo>
                    <a:pt x="161" y="185"/>
                  </a:lnTo>
                  <a:lnTo>
                    <a:pt x="165" y="178"/>
                  </a:lnTo>
                  <a:lnTo>
                    <a:pt x="166" y="168"/>
                  </a:lnTo>
                  <a:lnTo>
                    <a:pt x="165" y="160"/>
                  </a:lnTo>
                  <a:lnTo>
                    <a:pt x="161" y="157"/>
                  </a:lnTo>
                  <a:lnTo>
                    <a:pt x="155" y="154"/>
                  </a:lnTo>
                  <a:lnTo>
                    <a:pt x="145" y="154"/>
                  </a:lnTo>
                  <a:lnTo>
                    <a:pt x="135" y="154"/>
                  </a:lnTo>
                  <a:lnTo>
                    <a:pt x="123" y="154"/>
                  </a:lnTo>
                  <a:lnTo>
                    <a:pt x="108" y="154"/>
                  </a:lnTo>
                  <a:lnTo>
                    <a:pt x="93" y="152"/>
                  </a:lnTo>
                  <a:lnTo>
                    <a:pt x="80" y="149"/>
                  </a:lnTo>
                  <a:lnTo>
                    <a:pt x="71" y="142"/>
                  </a:lnTo>
                  <a:lnTo>
                    <a:pt x="61" y="136"/>
                  </a:lnTo>
                  <a:lnTo>
                    <a:pt x="53" y="128"/>
                  </a:lnTo>
                  <a:lnTo>
                    <a:pt x="47" y="120"/>
                  </a:lnTo>
                  <a:lnTo>
                    <a:pt x="42" y="110"/>
                  </a:lnTo>
                  <a:lnTo>
                    <a:pt x="38" y="100"/>
                  </a:lnTo>
                  <a:lnTo>
                    <a:pt x="37" y="89"/>
                  </a:lnTo>
                  <a:lnTo>
                    <a:pt x="38" y="79"/>
                  </a:lnTo>
                  <a:lnTo>
                    <a:pt x="40" y="69"/>
                  </a:lnTo>
                  <a:lnTo>
                    <a:pt x="42" y="61"/>
                  </a:lnTo>
                  <a:lnTo>
                    <a:pt x="45" y="53"/>
                  </a:lnTo>
                  <a:lnTo>
                    <a:pt x="50" y="45"/>
                  </a:lnTo>
                  <a:lnTo>
                    <a:pt x="58" y="40"/>
                  </a:lnTo>
                  <a:lnTo>
                    <a:pt x="69" y="37"/>
                  </a:lnTo>
                  <a:lnTo>
                    <a:pt x="85" y="37"/>
                  </a:lnTo>
                  <a:lnTo>
                    <a:pt x="98" y="37"/>
                  </a:lnTo>
                  <a:lnTo>
                    <a:pt x="108" y="37"/>
                  </a:lnTo>
                  <a:lnTo>
                    <a:pt x="119" y="37"/>
                  </a:lnTo>
                  <a:lnTo>
                    <a:pt x="127" y="37"/>
                  </a:lnTo>
                  <a:lnTo>
                    <a:pt x="135" y="37"/>
                  </a:lnTo>
                  <a:lnTo>
                    <a:pt x="144" y="37"/>
                  </a:lnTo>
                  <a:lnTo>
                    <a:pt x="150" y="37"/>
                  </a:lnTo>
                  <a:lnTo>
                    <a:pt x="155" y="37"/>
                  </a:lnTo>
                  <a:lnTo>
                    <a:pt x="163" y="34"/>
                  </a:lnTo>
                  <a:lnTo>
                    <a:pt x="168" y="31"/>
                  </a:lnTo>
                  <a:lnTo>
                    <a:pt x="169" y="26"/>
                  </a:lnTo>
                  <a:lnTo>
                    <a:pt x="171" y="19"/>
                  </a:ln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2082" name="Freeform 34"/>
            <p:cNvSpPr>
              <a:spLocks noEditPoints="1"/>
            </p:cNvSpPr>
            <p:nvPr/>
          </p:nvSpPr>
          <p:spPr bwMode="auto">
            <a:xfrm>
              <a:off x="5136" y="528"/>
              <a:ext cx="84" cy="137"/>
            </a:xfrm>
            <a:custGeom>
              <a:avLst/>
              <a:gdLst>
                <a:gd name="T0" fmla="*/ 34 w 168"/>
                <a:gd name="T1" fmla="*/ 37 h 274"/>
                <a:gd name="T2" fmla="*/ 53 w 168"/>
                <a:gd name="T3" fmla="*/ 37 h 274"/>
                <a:gd name="T4" fmla="*/ 74 w 168"/>
                <a:gd name="T5" fmla="*/ 37 h 274"/>
                <a:gd name="T6" fmla="*/ 97 w 168"/>
                <a:gd name="T7" fmla="*/ 45 h 274"/>
                <a:gd name="T8" fmla="*/ 115 w 168"/>
                <a:gd name="T9" fmla="*/ 61 h 274"/>
                <a:gd name="T10" fmla="*/ 126 w 168"/>
                <a:gd name="T11" fmla="*/ 82 h 274"/>
                <a:gd name="T12" fmla="*/ 131 w 168"/>
                <a:gd name="T13" fmla="*/ 105 h 274"/>
                <a:gd name="T14" fmla="*/ 131 w 168"/>
                <a:gd name="T15" fmla="*/ 121 h 274"/>
                <a:gd name="T16" fmla="*/ 124 w 168"/>
                <a:gd name="T17" fmla="*/ 138 h 274"/>
                <a:gd name="T18" fmla="*/ 110 w 168"/>
                <a:gd name="T19" fmla="*/ 149 h 274"/>
                <a:gd name="T20" fmla="*/ 82 w 168"/>
                <a:gd name="T21" fmla="*/ 155 h 274"/>
                <a:gd name="T22" fmla="*/ 68 w 168"/>
                <a:gd name="T23" fmla="*/ 155 h 274"/>
                <a:gd name="T24" fmla="*/ 55 w 168"/>
                <a:gd name="T25" fmla="*/ 155 h 274"/>
                <a:gd name="T26" fmla="*/ 44 w 168"/>
                <a:gd name="T27" fmla="*/ 155 h 274"/>
                <a:gd name="T28" fmla="*/ 34 w 168"/>
                <a:gd name="T29" fmla="*/ 155 h 274"/>
                <a:gd name="T30" fmla="*/ 34 w 168"/>
                <a:gd name="T31" fmla="*/ 254 h 274"/>
                <a:gd name="T32" fmla="*/ 32 w 168"/>
                <a:gd name="T33" fmla="*/ 267 h 274"/>
                <a:gd name="T34" fmla="*/ 23 w 168"/>
                <a:gd name="T35" fmla="*/ 274 h 274"/>
                <a:gd name="T36" fmla="*/ 8 w 168"/>
                <a:gd name="T37" fmla="*/ 272 h 274"/>
                <a:gd name="T38" fmla="*/ 2 w 168"/>
                <a:gd name="T39" fmla="*/ 261 h 274"/>
                <a:gd name="T40" fmla="*/ 0 w 168"/>
                <a:gd name="T41" fmla="*/ 225 h 274"/>
                <a:gd name="T42" fmla="*/ 0 w 168"/>
                <a:gd name="T43" fmla="*/ 167 h 274"/>
                <a:gd name="T44" fmla="*/ 0 w 168"/>
                <a:gd name="T45" fmla="*/ 108 h 274"/>
                <a:gd name="T46" fmla="*/ 0 w 168"/>
                <a:gd name="T47" fmla="*/ 52 h 274"/>
                <a:gd name="T48" fmla="*/ 2 w 168"/>
                <a:gd name="T49" fmla="*/ 16 h 274"/>
                <a:gd name="T50" fmla="*/ 10 w 168"/>
                <a:gd name="T51" fmla="*/ 3 h 274"/>
                <a:gd name="T52" fmla="*/ 24 w 168"/>
                <a:gd name="T53" fmla="*/ 0 h 274"/>
                <a:gd name="T54" fmla="*/ 37 w 168"/>
                <a:gd name="T55" fmla="*/ 0 h 274"/>
                <a:gd name="T56" fmla="*/ 53 w 168"/>
                <a:gd name="T57" fmla="*/ 0 h 274"/>
                <a:gd name="T58" fmla="*/ 69 w 168"/>
                <a:gd name="T59" fmla="*/ 0 h 274"/>
                <a:gd name="T60" fmla="*/ 87 w 168"/>
                <a:gd name="T61" fmla="*/ 3 h 274"/>
                <a:gd name="T62" fmla="*/ 107 w 168"/>
                <a:gd name="T63" fmla="*/ 10 h 274"/>
                <a:gd name="T64" fmla="*/ 124 w 168"/>
                <a:gd name="T65" fmla="*/ 18 h 274"/>
                <a:gd name="T66" fmla="*/ 137 w 168"/>
                <a:gd name="T67" fmla="*/ 29 h 274"/>
                <a:gd name="T68" fmla="*/ 147 w 168"/>
                <a:gd name="T69" fmla="*/ 40 h 274"/>
                <a:gd name="T70" fmla="*/ 155 w 168"/>
                <a:gd name="T71" fmla="*/ 55 h 274"/>
                <a:gd name="T72" fmla="*/ 162 w 168"/>
                <a:gd name="T73" fmla="*/ 71 h 274"/>
                <a:gd name="T74" fmla="*/ 166 w 168"/>
                <a:gd name="T75" fmla="*/ 89 h 274"/>
                <a:gd name="T76" fmla="*/ 168 w 168"/>
                <a:gd name="T77" fmla="*/ 112 h 274"/>
                <a:gd name="T78" fmla="*/ 165 w 168"/>
                <a:gd name="T79" fmla="*/ 134 h 274"/>
                <a:gd name="T80" fmla="*/ 158 w 168"/>
                <a:gd name="T81" fmla="*/ 152 h 274"/>
                <a:gd name="T82" fmla="*/ 152 w 168"/>
                <a:gd name="T83" fmla="*/ 163 h 274"/>
                <a:gd name="T84" fmla="*/ 142 w 168"/>
                <a:gd name="T85" fmla="*/ 173 h 274"/>
                <a:gd name="T86" fmla="*/ 129 w 168"/>
                <a:gd name="T87" fmla="*/ 183 h 274"/>
                <a:gd name="T88" fmla="*/ 115 w 168"/>
                <a:gd name="T89" fmla="*/ 188 h 274"/>
                <a:gd name="T90" fmla="*/ 94 w 168"/>
                <a:gd name="T91" fmla="*/ 191 h 274"/>
                <a:gd name="T92" fmla="*/ 76 w 168"/>
                <a:gd name="T93" fmla="*/ 191 h 274"/>
                <a:gd name="T94" fmla="*/ 63 w 168"/>
                <a:gd name="T95" fmla="*/ 191 h 274"/>
                <a:gd name="T96" fmla="*/ 52 w 168"/>
                <a:gd name="T97" fmla="*/ 191 h 274"/>
                <a:gd name="T98" fmla="*/ 40 w 168"/>
                <a:gd name="T99" fmla="*/ 191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8" h="274">
                  <a:moveTo>
                    <a:pt x="34" y="155"/>
                  </a:moveTo>
                  <a:lnTo>
                    <a:pt x="34" y="37"/>
                  </a:lnTo>
                  <a:lnTo>
                    <a:pt x="44" y="37"/>
                  </a:lnTo>
                  <a:lnTo>
                    <a:pt x="53" y="37"/>
                  </a:lnTo>
                  <a:lnTo>
                    <a:pt x="63" y="37"/>
                  </a:lnTo>
                  <a:lnTo>
                    <a:pt x="74" y="37"/>
                  </a:lnTo>
                  <a:lnTo>
                    <a:pt x="87" y="40"/>
                  </a:lnTo>
                  <a:lnTo>
                    <a:pt x="97" y="45"/>
                  </a:lnTo>
                  <a:lnTo>
                    <a:pt x="107" y="53"/>
                  </a:lnTo>
                  <a:lnTo>
                    <a:pt x="115" y="61"/>
                  </a:lnTo>
                  <a:lnTo>
                    <a:pt x="121" y="71"/>
                  </a:lnTo>
                  <a:lnTo>
                    <a:pt x="126" y="82"/>
                  </a:lnTo>
                  <a:lnTo>
                    <a:pt x="129" y="94"/>
                  </a:lnTo>
                  <a:lnTo>
                    <a:pt x="131" y="105"/>
                  </a:lnTo>
                  <a:lnTo>
                    <a:pt x="131" y="113"/>
                  </a:lnTo>
                  <a:lnTo>
                    <a:pt x="131" y="121"/>
                  </a:lnTo>
                  <a:lnTo>
                    <a:pt x="128" y="129"/>
                  </a:lnTo>
                  <a:lnTo>
                    <a:pt x="124" y="138"/>
                  </a:lnTo>
                  <a:lnTo>
                    <a:pt x="120" y="144"/>
                  </a:lnTo>
                  <a:lnTo>
                    <a:pt x="110" y="149"/>
                  </a:lnTo>
                  <a:lnTo>
                    <a:pt x="98" y="154"/>
                  </a:lnTo>
                  <a:lnTo>
                    <a:pt x="82" y="155"/>
                  </a:lnTo>
                  <a:lnTo>
                    <a:pt x="74" y="155"/>
                  </a:lnTo>
                  <a:lnTo>
                    <a:pt x="68" y="155"/>
                  </a:lnTo>
                  <a:lnTo>
                    <a:pt x="61" y="155"/>
                  </a:lnTo>
                  <a:lnTo>
                    <a:pt x="55" y="155"/>
                  </a:lnTo>
                  <a:lnTo>
                    <a:pt x="50" y="155"/>
                  </a:lnTo>
                  <a:lnTo>
                    <a:pt x="44" y="155"/>
                  </a:lnTo>
                  <a:lnTo>
                    <a:pt x="39" y="155"/>
                  </a:lnTo>
                  <a:lnTo>
                    <a:pt x="34" y="155"/>
                  </a:lnTo>
                  <a:close/>
                  <a:moveTo>
                    <a:pt x="34" y="191"/>
                  </a:moveTo>
                  <a:lnTo>
                    <a:pt x="34" y="254"/>
                  </a:lnTo>
                  <a:lnTo>
                    <a:pt x="34" y="261"/>
                  </a:lnTo>
                  <a:lnTo>
                    <a:pt x="32" y="267"/>
                  </a:lnTo>
                  <a:lnTo>
                    <a:pt x="29" y="272"/>
                  </a:lnTo>
                  <a:lnTo>
                    <a:pt x="23" y="274"/>
                  </a:lnTo>
                  <a:lnTo>
                    <a:pt x="13" y="274"/>
                  </a:lnTo>
                  <a:lnTo>
                    <a:pt x="8" y="272"/>
                  </a:lnTo>
                  <a:lnTo>
                    <a:pt x="5" y="267"/>
                  </a:lnTo>
                  <a:lnTo>
                    <a:pt x="2" y="261"/>
                  </a:lnTo>
                  <a:lnTo>
                    <a:pt x="0" y="254"/>
                  </a:lnTo>
                  <a:lnTo>
                    <a:pt x="0" y="225"/>
                  </a:lnTo>
                  <a:lnTo>
                    <a:pt x="0" y="196"/>
                  </a:lnTo>
                  <a:lnTo>
                    <a:pt x="0" y="167"/>
                  </a:lnTo>
                  <a:lnTo>
                    <a:pt x="0" y="138"/>
                  </a:lnTo>
                  <a:lnTo>
                    <a:pt x="0" y="108"/>
                  </a:lnTo>
                  <a:lnTo>
                    <a:pt x="0" y="81"/>
                  </a:lnTo>
                  <a:lnTo>
                    <a:pt x="0" y="52"/>
                  </a:lnTo>
                  <a:lnTo>
                    <a:pt x="0" y="24"/>
                  </a:lnTo>
                  <a:lnTo>
                    <a:pt x="2" y="16"/>
                  </a:lnTo>
                  <a:lnTo>
                    <a:pt x="5" y="8"/>
                  </a:lnTo>
                  <a:lnTo>
                    <a:pt x="10" y="3"/>
                  </a:lnTo>
                  <a:lnTo>
                    <a:pt x="18" y="0"/>
                  </a:lnTo>
                  <a:lnTo>
                    <a:pt x="24" y="0"/>
                  </a:lnTo>
                  <a:lnTo>
                    <a:pt x="31" y="0"/>
                  </a:lnTo>
                  <a:lnTo>
                    <a:pt x="37" y="0"/>
                  </a:lnTo>
                  <a:lnTo>
                    <a:pt x="45" y="0"/>
                  </a:lnTo>
                  <a:lnTo>
                    <a:pt x="53" y="0"/>
                  </a:lnTo>
                  <a:lnTo>
                    <a:pt x="61" y="0"/>
                  </a:lnTo>
                  <a:lnTo>
                    <a:pt x="69" y="0"/>
                  </a:lnTo>
                  <a:lnTo>
                    <a:pt x="76" y="0"/>
                  </a:lnTo>
                  <a:lnTo>
                    <a:pt x="87" y="3"/>
                  </a:lnTo>
                  <a:lnTo>
                    <a:pt x="97" y="6"/>
                  </a:lnTo>
                  <a:lnTo>
                    <a:pt x="107" y="10"/>
                  </a:lnTo>
                  <a:lnTo>
                    <a:pt x="116" y="14"/>
                  </a:lnTo>
                  <a:lnTo>
                    <a:pt x="124" y="18"/>
                  </a:lnTo>
                  <a:lnTo>
                    <a:pt x="131" y="22"/>
                  </a:lnTo>
                  <a:lnTo>
                    <a:pt x="137" y="29"/>
                  </a:lnTo>
                  <a:lnTo>
                    <a:pt x="142" y="34"/>
                  </a:lnTo>
                  <a:lnTo>
                    <a:pt x="147" y="40"/>
                  </a:lnTo>
                  <a:lnTo>
                    <a:pt x="152" y="47"/>
                  </a:lnTo>
                  <a:lnTo>
                    <a:pt x="155" y="55"/>
                  </a:lnTo>
                  <a:lnTo>
                    <a:pt x="158" y="61"/>
                  </a:lnTo>
                  <a:lnTo>
                    <a:pt x="162" y="71"/>
                  </a:lnTo>
                  <a:lnTo>
                    <a:pt x="165" y="79"/>
                  </a:lnTo>
                  <a:lnTo>
                    <a:pt x="166" y="89"/>
                  </a:lnTo>
                  <a:lnTo>
                    <a:pt x="168" y="99"/>
                  </a:lnTo>
                  <a:lnTo>
                    <a:pt x="168" y="112"/>
                  </a:lnTo>
                  <a:lnTo>
                    <a:pt x="166" y="125"/>
                  </a:lnTo>
                  <a:lnTo>
                    <a:pt x="165" y="134"/>
                  </a:lnTo>
                  <a:lnTo>
                    <a:pt x="163" y="144"/>
                  </a:lnTo>
                  <a:lnTo>
                    <a:pt x="158" y="152"/>
                  </a:lnTo>
                  <a:lnTo>
                    <a:pt x="155" y="159"/>
                  </a:lnTo>
                  <a:lnTo>
                    <a:pt x="152" y="163"/>
                  </a:lnTo>
                  <a:lnTo>
                    <a:pt x="147" y="168"/>
                  </a:lnTo>
                  <a:lnTo>
                    <a:pt x="142" y="173"/>
                  </a:lnTo>
                  <a:lnTo>
                    <a:pt x="136" y="178"/>
                  </a:lnTo>
                  <a:lnTo>
                    <a:pt x="129" y="183"/>
                  </a:lnTo>
                  <a:lnTo>
                    <a:pt x="123" y="186"/>
                  </a:lnTo>
                  <a:lnTo>
                    <a:pt x="115" y="188"/>
                  </a:lnTo>
                  <a:lnTo>
                    <a:pt x="105" y="189"/>
                  </a:lnTo>
                  <a:lnTo>
                    <a:pt x="94" y="191"/>
                  </a:lnTo>
                  <a:lnTo>
                    <a:pt x="82" y="191"/>
                  </a:lnTo>
                  <a:lnTo>
                    <a:pt x="76" y="191"/>
                  </a:lnTo>
                  <a:lnTo>
                    <a:pt x="69" y="191"/>
                  </a:lnTo>
                  <a:lnTo>
                    <a:pt x="63" y="191"/>
                  </a:lnTo>
                  <a:lnTo>
                    <a:pt x="58" y="191"/>
                  </a:lnTo>
                  <a:lnTo>
                    <a:pt x="52" y="191"/>
                  </a:lnTo>
                  <a:lnTo>
                    <a:pt x="45" y="191"/>
                  </a:lnTo>
                  <a:lnTo>
                    <a:pt x="40" y="191"/>
                  </a:lnTo>
                  <a:lnTo>
                    <a:pt x="34" y="191"/>
                  </a:ln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sp>
          <p:nvSpPr>
            <p:cNvPr id="2083" name="Freeform 35"/>
            <p:cNvSpPr>
              <a:spLocks noEditPoints="1"/>
            </p:cNvSpPr>
            <p:nvPr/>
          </p:nvSpPr>
          <p:spPr bwMode="auto">
            <a:xfrm>
              <a:off x="4849" y="385"/>
              <a:ext cx="257" cy="495"/>
            </a:xfrm>
            <a:custGeom>
              <a:avLst/>
              <a:gdLst>
                <a:gd name="T0" fmla="*/ 197 w 514"/>
                <a:gd name="T1" fmla="*/ 19 h 990"/>
                <a:gd name="T2" fmla="*/ 103 w 514"/>
                <a:gd name="T3" fmla="*/ 75 h 990"/>
                <a:gd name="T4" fmla="*/ 27 w 514"/>
                <a:gd name="T5" fmla="*/ 149 h 990"/>
                <a:gd name="T6" fmla="*/ 0 w 514"/>
                <a:gd name="T7" fmla="*/ 232 h 990"/>
                <a:gd name="T8" fmla="*/ 45 w 514"/>
                <a:gd name="T9" fmla="*/ 266 h 990"/>
                <a:gd name="T10" fmla="*/ 168 w 514"/>
                <a:gd name="T11" fmla="*/ 235 h 990"/>
                <a:gd name="T12" fmla="*/ 264 w 514"/>
                <a:gd name="T13" fmla="*/ 212 h 990"/>
                <a:gd name="T14" fmla="*/ 346 w 514"/>
                <a:gd name="T15" fmla="*/ 191 h 990"/>
                <a:gd name="T16" fmla="*/ 425 w 514"/>
                <a:gd name="T17" fmla="*/ 167 h 990"/>
                <a:gd name="T18" fmla="*/ 498 w 514"/>
                <a:gd name="T19" fmla="*/ 139 h 990"/>
                <a:gd name="T20" fmla="*/ 511 w 514"/>
                <a:gd name="T21" fmla="*/ 128 h 990"/>
                <a:gd name="T22" fmla="*/ 451 w 514"/>
                <a:gd name="T23" fmla="*/ 139 h 990"/>
                <a:gd name="T24" fmla="*/ 318 w 514"/>
                <a:gd name="T25" fmla="*/ 169 h 990"/>
                <a:gd name="T26" fmla="*/ 178 w 514"/>
                <a:gd name="T27" fmla="*/ 193 h 990"/>
                <a:gd name="T28" fmla="*/ 91 w 514"/>
                <a:gd name="T29" fmla="*/ 188 h 990"/>
                <a:gd name="T30" fmla="*/ 121 w 514"/>
                <a:gd name="T31" fmla="*/ 97 h 990"/>
                <a:gd name="T32" fmla="*/ 230 w 514"/>
                <a:gd name="T33" fmla="*/ 18 h 990"/>
                <a:gd name="T34" fmla="*/ 257 w 514"/>
                <a:gd name="T35" fmla="*/ 2 h 990"/>
                <a:gd name="T36" fmla="*/ 15 w 514"/>
                <a:gd name="T37" fmla="*/ 744 h 990"/>
                <a:gd name="T38" fmla="*/ 15 w 514"/>
                <a:gd name="T39" fmla="*/ 737 h 990"/>
                <a:gd name="T40" fmla="*/ 15 w 514"/>
                <a:gd name="T41" fmla="*/ 723 h 990"/>
                <a:gd name="T42" fmla="*/ 29 w 514"/>
                <a:gd name="T43" fmla="*/ 624 h 990"/>
                <a:gd name="T44" fmla="*/ 61 w 514"/>
                <a:gd name="T45" fmla="*/ 460 h 990"/>
                <a:gd name="T46" fmla="*/ 105 w 514"/>
                <a:gd name="T47" fmla="*/ 332 h 990"/>
                <a:gd name="T48" fmla="*/ 168 w 514"/>
                <a:gd name="T49" fmla="*/ 256 h 990"/>
                <a:gd name="T50" fmla="*/ 230 w 514"/>
                <a:gd name="T51" fmla="*/ 248 h 990"/>
                <a:gd name="T52" fmla="*/ 270 w 514"/>
                <a:gd name="T53" fmla="*/ 277 h 990"/>
                <a:gd name="T54" fmla="*/ 304 w 514"/>
                <a:gd name="T55" fmla="*/ 350 h 990"/>
                <a:gd name="T56" fmla="*/ 325 w 514"/>
                <a:gd name="T57" fmla="*/ 476 h 990"/>
                <a:gd name="T58" fmla="*/ 328 w 514"/>
                <a:gd name="T59" fmla="*/ 593 h 990"/>
                <a:gd name="T60" fmla="*/ 330 w 514"/>
                <a:gd name="T61" fmla="*/ 659 h 990"/>
                <a:gd name="T62" fmla="*/ 331 w 514"/>
                <a:gd name="T63" fmla="*/ 726 h 990"/>
                <a:gd name="T64" fmla="*/ 333 w 514"/>
                <a:gd name="T65" fmla="*/ 789 h 990"/>
                <a:gd name="T66" fmla="*/ 333 w 514"/>
                <a:gd name="T67" fmla="*/ 878 h 990"/>
                <a:gd name="T68" fmla="*/ 330 w 514"/>
                <a:gd name="T69" fmla="*/ 974 h 990"/>
                <a:gd name="T70" fmla="*/ 318 w 514"/>
                <a:gd name="T71" fmla="*/ 962 h 990"/>
                <a:gd name="T72" fmla="*/ 302 w 514"/>
                <a:gd name="T73" fmla="*/ 792 h 990"/>
                <a:gd name="T74" fmla="*/ 280 w 514"/>
                <a:gd name="T75" fmla="*/ 562 h 990"/>
                <a:gd name="T76" fmla="*/ 239 w 514"/>
                <a:gd name="T77" fmla="*/ 387 h 990"/>
                <a:gd name="T78" fmla="*/ 175 w 514"/>
                <a:gd name="T79" fmla="*/ 361 h 990"/>
                <a:gd name="T80" fmla="*/ 116 w 514"/>
                <a:gd name="T81" fmla="*/ 434 h 990"/>
                <a:gd name="T82" fmla="*/ 70 w 514"/>
                <a:gd name="T83" fmla="*/ 557 h 990"/>
                <a:gd name="T84" fmla="*/ 32 w 514"/>
                <a:gd name="T85" fmla="*/ 687 h 990"/>
                <a:gd name="T86" fmla="*/ 249 w 514"/>
                <a:gd name="T87" fmla="*/ 24 h 990"/>
                <a:gd name="T88" fmla="*/ 260 w 514"/>
                <a:gd name="T89" fmla="*/ 49 h 990"/>
                <a:gd name="T90" fmla="*/ 234 w 514"/>
                <a:gd name="T91" fmla="*/ 57 h 990"/>
                <a:gd name="T92" fmla="*/ 225 w 514"/>
                <a:gd name="T93" fmla="*/ 32 h 990"/>
                <a:gd name="T94" fmla="*/ 215 w 514"/>
                <a:gd name="T95" fmla="*/ 68 h 990"/>
                <a:gd name="T96" fmla="*/ 249 w 514"/>
                <a:gd name="T97" fmla="*/ 83 h 990"/>
                <a:gd name="T98" fmla="*/ 262 w 514"/>
                <a:gd name="T99" fmla="*/ 117 h 990"/>
                <a:gd name="T100" fmla="*/ 249 w 514"/>
                <a:gd name="T101" fmla="*/ 151 h 990"/>
                <a:gd name="T102" fmla="*/ 215 w 514"/>
                <a:gd name="T103" fmla="*/ 167 h 990"/>
                <a:gd name="T104" fmla="*/ 176 w 514"/>
                <a:gd name="T105" fmla="*/ 151 h 990"/>
                <a:gd name="T106" fmla="*/ 162 w 514"/>
                <a:gd name="T107" fmla="*/ 117 h 990"/>
                <a:gd name="T108" fmla="*/ 176 w 514"/>
                <a:gd name="T109" fmla="*/ 83 h 990"/>
                <a:gd name="T110" fmla="*/ 215 w 514"/>
                <a:gd name="T111" fmla="*/ 68 h 990"/>
                <a:gd name="T112" fmla="*/ 189 w 514"/>
                <a:gd name="T113" fmla="*/ 10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4" h="990">
                  <a:moveTo>
                    <a:pt x="257" y="0"/>
                  </a:moveTo>
                  <a:lnTo>
                    <a:pt x="239" y="5"/>
                  </a:lnTo>
                  <a:lnTo>
                    <a:pt x="218" y="11"/>
                  </a:lnTo>
                  <a:lnTo>
                    <a:pt x="197" y="19"/>
                  </a:lnTo>
                  <a:lnTo>
                    <a:pt x="173" y="31"/>
                  </a:lnTo>
                  <a:lnTo>
                    <a:pt x="150" y="44"/>
                  </a:lnTo>
                  <a:lnTo>
                    <a:pt x="126" y="58"/>
                  </a:lnTo>
                  <a:lnTo>
                    <a:pt x="103" y="75"/>
                  </a:lnTo>
                  <a:lnTo>
                    <a:pt x="82" y="92"/>
                  </a:lnTo>
                  <a:lnTo>
                    <a:pt x="61" y="110"/>
                  </a:lnTo>
                  <a:lnTo>
                    <a:pt x="44" y="130"/>
                  </a:lnTo>
                  <a:lnTo>
                    <a:pt x="27" y="149"/>
                  </a:lnTo>
                  <a:lnTo>
                    <a:pt x="15" y="170"/>
                  </a:lnTo>
                  <a:lnTo>
                    <a:pt x="5" y="191"/>
                  </a:lnTo>
                  <a:lnTo>
                    <a:pt x="0" y="212"/>
                  </a:lnTo>
                  <a:lnTo>
                    <a:pt x="0" y="232"/>
                  </a:lnTo>
                  <a:lnTo>
                    <a:pt x="5" y="253"/>
                  </a:lnTo>
                  <a:lnTo>
                    <a:pt x="11" y="262"/>
                  </a:lnTo>
                  <a:lnTo>
                    <a:pt x="26" y="266"/>
                  </a:lnTo>
                  <a:lnTo>
                    <a:pt x="45" y="266"/>
                  </a:lnTo>
                  <a:lnTo>
                    <a:pt x="71" y="261"/>
                  </a:lnTo>
                  <a:lnTo>
                    <a:pt x="100" y="254"/>
                  </a:lnTo>
                  <a:lnTo>
                    <a:pt x="133" y="245"/>
                  </a:lnTo>
                  <a:lnTo>
                    <a:pt x="168" y="235"/>
                  </a:lnTo>
                  <a:lnTo>
                    <a:pt x="205" y="225"/>
                  </a:lnTo>
                  <a:lnTo>
                    <a:pt x="225" y="220"/>
                  </a:lnTo>
                  <a:lnTo>
                    <a:pt x="244" y="217"/>
                  </a:lnTo>
                  <a:lnTo>
                    <a:pt x="264" y="212"/>
                  </a:lnTo>
                  <a:lnTo>
                    <a:pt x="285" y="207"/>
                  </a:lnTo>
                  <a:lnTo>
                    <a:pt x="304" y="201"/>
                  </a:lnTo>
                  <a:lnTo>
                    <a:pt x="325" y="196"/>
                  </a:lnTo>
                  <a:lnTo>
                    <a:pt x="346" y="191"/>
                  </a:lnTo>
                  <a:lnTo>
                    <a:pt x="365" y="185"/>
                  </a:lnTo>
                  <a:lnTo>
                    <a:pt x="386" y="180"/>
                  </a:lnTo>
                  <a:lnTo>
                    <a:pt x="406" y="173"/>
                  </a:lnTo>
                  <a:lnTo>
                    <a:pt x="425" y="167"/>
                  </a:lnTo>
                  <a:lnTo>
                    <a:pt x="445" y="160"/>
                  </a:lnTo>
                  <a:lnTo>
                    <a:pt x="462" y="154"/>
                  </a:lnTo>
                  <a:lnTo>
                    <a:pt x="480" y="147"/>
                  </a:lnTo>
                  <a:lnTo>
                    <a:pt x="498" y="139"/>
                  </a:lnTo>
                  <a:lnTo>
                    <a:pt x="514" y="133"/>
                  </a:lnTo>
                  <a:lnTo>
                    <a:pt x="514" y="133"/>
                  </a:lnTo>
                  <a:lnTo>
                    <a:pt x="512" y="130"/>
                  </a:lnTo>
                  <a:lnTo>
                    <a:pt x="511" y="128"/>
                  </a:lnTo>
                  <a:lnTo>
                    <a:pt x="506" y="128"/>
                  </a:lnTo>
                  <a:lnTo>
                    <a:pt x="495" y="130"/>
                  </a:lnTo>
                  <a:lnTo>
                    <a:pt x="475" y="134"/>
                  </a:lnTo>
                  <a:lnTo>
                    <a:pt x="451" y="139"/>
                  </a:lnTo>
                  <a:lnTo>
                    <a:pt x="422" y="146"/>
                  </a:lnTo>
                  <a:lnTo>
                    <a:pt x="390" y="154"/>
                  </a:lnTo>
                  <a:lnTo>
                    <a:pt x="356" y="160"/>
                  </a:lnTo>
                  <a:lnTo>
                    <a:pt x="318" y="169"/>
                  </a:lnTo>
                  <a:lnTo>
                    <a:pt x="281" y="177"/>
                  </a:lnTo>
                  <a:lnTo>
                    <a:pt x="246" y="183"/>
                  </a:lnTo>
                  <a:lnTo>
                    <a:pt x="210" y="190"/>
                  </a:lnTo>
                  <a:lnTo>
                    <a:pt x="178" y="193"/>
                  </a:lnTo>
                  <a:lnTo>
                    <a:pt x="147" y="196"/>
                  </a:lnTo>
                  <a:lnTo>
                    <a:pt x="123" y="196"/>
                  </a:lnTo>
                  <a:lnTo>
                    <a:pt x="103" y="194"/>
                  </a:lnTo>
                  <a:lnTo>
                    <a:pt x="91" y="188"/>
                  </a:lnTo>
                  <a:lnTo>
                    <a:pt x="84" y="180"/>
                  </a:lnTo>
                  <a:lnTo>
                    <a:pt x="86" y="151"/>
                  </a:lnTo>
                  <a:lnTo>
                    <a:pt x="100" y="123"/>
                  </a:lnTo>
                  <a:lnTo>
                    <a:pt x="121" y="97"/>
                  </a:lnTo>
                  <a:lnTo>
                    <a:pt x="149" y="71"/>
                  </a:lnTo>
                  <a:lnTo>
                    <a:pt x="178" y="50"/>
                  </a:lnTo>
                  <a:lnTo>
                    <a:pt x="205" y="32"/>
                  </a:lnTo>
                  <a:lnTo>
                    <a:pt x="230" y="18"/>
                  </a:lnTo>
                  <a:lnTo>
                    <a:pt x="246" y="8"/>
                  </a:lnTo>
                  <a:lnTo>
                    <a:pt x="247" y="6"/>
                  </a:lnTo>
                  <a:lnTo>
                    <a:pt x="252" y="5"/>
                  </a:lnTo>
                  <a:lnTo>
                    <a:pt x="257" y="2"/>
                  </a:lnTo>
                  <a:lnTo>
                    <a:pt x="257" y="0"/>
                  </a:lnTo>
                  <a:close/>
                  <a:moveTo>
                    <a:pt x="15" y="742"/>
                  </a:moveTo>
                  <a:lnTo>
                    <a:pt x="15" y="742"/>
                  </a:lnTo>
                  <a:lnTo>
                    <a:pt x="15" y="744"/>
                  </a:lnTo>
                  <a:lnTo>
                    <a:pt x="15" y="744"/>
                  </a:lnTo>
                  <a:lnTo>
                    <a:pt x="15" y="742"/>
                  </a:lnTo>
                  <a:lnTo>
                    <a:pt x="15" y="740"/>
                  </a:lnTo>
                  <a:lnTo>
                    <a:pt x="15" y="737"/>
                  </a:lnTo>
                  <a:lnTo>
                    <a:pt x="15" y="736"/>
                  </a:lnTo>
                  <a:lnTo>
                    <a:pt x="15" y="734"/>
                  </a:lnTo>
                  <a:lnTo>
                    <a:pt x="15" y="729"/>
                  </a:lnTo>
                  <a:lnTo>
                    <a:pt x="15" y="723"/>
                  </a:lnTo>
                  <a:lnTo>
                    <a:pt x="15" y="716"/>
                  </a:lnTo>
                  <a:lnTo>
                    <a:pt x="15" y="711"/>
                  </a:lnTo>
                  <a:lnTo>
                    <a:pt x="23" y="668"/>
                  </a:lnTo>
                  <a:lnTo>
                    <a:pt x="29" y="624"/>
                  </a:lnTo>
                  <a:lnTo>
                    <a:pt x="37" y="582"/>
                  </a:lnTo>
                  <a:lnTo>
                    <a:pt x="45" y="540"/>
                  </a:lnTo>
                  <a:lnTo>
                    <a:pt x="53" y="499"/>
                  </a:lnTo>
                  <a:lnTo>
                    <a:pt x="61" y="460"/>
                  </a:lnTo>
                  <a:lnTo>
                    <a:pt x="71" y="425"/>
                  </a:lnTo>
                  <a:lnTo>
                    <a:pt x="82" y="390"/>
                  </a:lnTo>
                  <a:lnTo>
                    <a:pt x="94" y="360"/>
                  </a:lnTo>
                  <a:lnTo>
                    <a:pt x="105" y="332"/>
                  </a:lnTo>
                  <a:lnTo>
                    <a:pt x="120" y="306"/>
                  </a:lnTo>
                  <a:lnTo>
                    <a:pt x="134" y="285"/>
                  </a:lnTo>
                  <a:lnTo>
                    <a:pt x="150" y="269"/>
                  </a:lnTo>
                  <a:lnTo>
                    <a:pt x="168" y="256"/>
                  </a:lnTo>
                  <a:lnTo>
                    <a:pt x="189" y="250"/>
                  </a:lnTo>
                  <a:lnTo>
                    <a:pt x="210" y="246"/>
                  </a:lnTo>
                  <a:lnTo>
                    <a:pt x="220" y="246"/>
                  </a:lnTo>
                  <a:lnTo>
                    <a:pt x="230" y="248"/>
                  </a:lnTo>
                  <a:lnTo>
                    <a:pt x="241" y="251"/>
                  </a:lnTo>
                  <a:lnTo>
                    <a:pt x="251" y="258"/>
                  </a:lnTo>
                  <a:lnTo>
                    <a:pt x="260" y="266"/>
                  </a:lnTo>
                  <a:lnTo>
                    <a:pt x="270" y="277"/>
                  </a:lnTo>
                  <a:lnTo>
                    <a:pt x="280" y="292"/>
                  </a:lnTo>
                  <a:lnTo>
                    <a:pt x="289" y="308"/>
                  </a:lnTo>
                  <a:lnTo>
                    <a:pt x="297" y="327"/>
                  </a:lnTo>
                  <a:lnTo>
                    <a:pt x="304" y="350"/>
                  </a:lnTo>
                  <a:lnTo>
                    <a:pt x="312" y="376"/>
                  </a:lnTo>
                  <a:lnTo>
                    <a:pt x="317" y="407"/>
                  </a:lnTo>
                  <a:lnTo>
                    <a:pt x="322" y="439"/>
                  </a:lnTo>
                  <a:lnTo>
                    <a:pt x="325" y="476"/>
                  </a:lnTo>
                  <a:lnTo>
                    <a:pt x="328" y="517"/>
                  </a:lnTo>
                  <a:lnTo>
                    <a:pt x="328" y="561"/>
                  </a:lnTo>
                  <a:lnTo>
                    <a:pt x="328" y="577"/>
                  </a:lnTo>
                  <a:lnTo>
                    <a:pt x="328" y="593"/>
                  </a:lnTo>
                  <a:lnTo>
                    <a:pt x="328" y="609"/>
                  </a:lnTo>
                  <a:lnTo>
                    <a:pt x="328" y="625"/>
                  </a:lnTo>
                  <a:lnTo>
                    <a:pt x="330" y="642"/>
                  </a:lnTo>
                  <a:lnTo>
                    <a:pt x="330" y="659"/>
                  </a:lnTo>
                  <a:lnTo>
                    <a:pt x="330" y="676"/>
                  </a:lnTo>
                  <a:lnTo>
                    <a:pt x="331" y="692"/>
                  </a:lnTo>
                  <a:lnTo>
                    <a:pt x="331" y="708"/>
                  </a:lnTo>
                  <a:lnTo>
                    <a:pt x="331" y="726"/>
                  </a:lnTo>
                  <a:lnTo>
                    <a:pt x="331" y="742"/>
                  </a:lnTo>
                  <a:lnTo>
                    <a:pt x="333" y="758"/>
                  </a:lnTo>
                  <a:lnTo>
                    <a:pt x="333" y="773"/>
                  </a:lnTo>
                  <a:lnTo>
                    <a:pt x="333" y="789"/>
                  </a:lnTo>
                  <a:lnTo>
                    <a:pt x="333" y="805"/>
                  </a:lnTo>
                  <a:lnTo>
                    <a:pt x="333" y="820"/>
                  </a:lnTo>
                  <a:lnTo>
                    <a:pt x="333" y="849"/>
                  </a:lnTo>
                  <a:lnTo>
                    <a:pt x="333" y="878"/>
                  </a:lnTo>
                  <a:lnTo>
                    <a:pt x="333" y="906"/>
                  </a:lnTo>
                  <a:lnTo>
                    <a:pt x="331" y="933"/>
                  </a:lnTo>
                  <a:lnTo>
                    <a:pt x="331" y="956"/>
                  </a:lnTo>
                  <a:lnTo>
                    <a:pt x="330" y="974"/>
                  </a:lnTo>
                  <a:lnTo>
                    <a:pt x="328" y="985"/>
                  </a:lnTo>
                  <a:lnTo>
                    <a:pt x="325" y="990"/>
                  </a:lnTo>
                  <a:lnTo>
                    <a:pt x="322" y="984"/>
                  </a:lnTo>
                  <a:lnTo>
                    <a:pt x="318" y="962"/>
                  </a:lnTo>
                  <a:lnTo>
                    <a:pt x="315" y="932"/>
                  </a:lnTo>
                  <a:lnTo>
                    <a:pt x="310" y="893"/>
                  </a:lnTo>
                  <a:lnTo>
                    <a:pt x="307" y="846"/>
                  </a:lnTo>
                  <a:lnTo>
                    <a:pt x="302" y="792"/>
                  </a:lnTo>
                  <a:lnTo>
                    <a:pt x="297" y="736"/>
                  </a:lnTo>
                  <a:lnTo>
                    <a:pt x="293" y="677"/>
                  </a:lnTo>
                  <a:lnTo>
                    <a:pt x="286" y="619"/>
                  </a:lnTo>
                  <a:lnTo>
                    <a:pt x="280" y="562"/>
                  </a:lnTo>
                  <a:lnTo>
                    <a:pt x="272" y="509"/>
                  </a:lnTo>
                  <a:lnTo>
                    <a:pt x="262" y="460"/>
                  </a:lnTo>
                  <a:lnTo>
                    <a:pt x="251" y="420"/>
                  </a:lnTo>
                  <a:lnTo>
                    <a:pt x="239" y="387"/>
                  </a:lnTo>
                  <a:lnTo>
                    <a:pt x="225" y="366"/>
                  </a:lnTo>
                  <a:lnTo>
                    <a:pt x="210" y="358"/>
                  </a:lnTo>
                  <a:lnTo>
                    <a:pt x="192" y="356"/>
                  </a:lnTo>
                  <a:lnTo>
                    <a:pt x="175" y="361"/>
                  </a:lnTo>
                  <a:lnTo>
                    <a:pt x="158" y="373"/>
                  </a:lnTo>
                  <a:lnTo>
                    <a:pt x="144" y="389"/>
                  </a:lnTo>
                  <a:lnTo>
                    <a:pt x="129" y="410"/>
                  </a:lnTo>
                  <a:lnTo>
                    <a:pt x="116" y="434"/>
                  </a:lnTo>
                  <a:lnTo>
                    <a:pt x="103" y="462"/>
                  </a:lnTo>
                  <a:lnTo>
                    <a:pt x="92" y="493"/>
                  </a:lnTo>
                  <a:lnTo>
                    <a:pt x="81" y="525"/>
                  </a:lnTo>
                  <a:lnTo>
                    <a:pt x="70" y="557"/>
                  </a:lnTo>
                  <a:lnTo>
                    <a:pt x="60" y="591"/>
                  </a:lnTo>
                  <a:lnTo>
                    <a:pt x="50" y="624"/>
                  </a:lnTo>
                  <a:lnTo>
                    <a:pt x="40" y="656"/>
                  </a:lnTo>
                  <a:lnTo>
                    <a:pt x="32" y="687"/>
                  </a:lnTo>
                  <a:lnTo>
                    <a:pt x="23" y="716"/>
                  </a:lnTo>
                  <a:lnTo>
                    <a:pt x="15" y="742"/>
                  </a:lnTo>
                  <a:close/>
                  <a:moveTo>
                    <a:pt x="241" y="23"/>
                  </a:moveTo>
                  <a:lnTo>
                    <a:pt x="249" y="24"/>
                  </a:lnTo>
                  <a:lnTo>
                    <a:pt x="255" y="26"/>
                  </a:lnTo>
                  <a:lnTo>
                    <a:pt x="260" y="32"/>
                  </a:lnTo>
                  <a:lnTo>
                    <a:pt x="262" y="41"/>
                  </a:lnTo>
                  <a:lnTo>
                    <a:pt x="260" y="49"/>
                  </a:lnTo>
                  <a:lnTo>
                    <a:pt x="255" y="53"/>
                  </a:lnTo>
                  <a:lnTo>
                    <a:pt x="249" y="57"/>
                  </a:lnTo>
                  <a:lnTo>
                    <a:pt x="241" y="58"/>
                  </a:lnTo>
                  <a:lnTo>
                    <a:pt x="234" y="57"/>
                  </a:lnTo>
                  <a:lnTo>
                    <a:pt x="230" y="53"/>
                  </a:lnTo>
                  <a:lnTo>
                    <a:pt x="225" y="49"/>
                  </a:lnTo>
                  <a:lnTo>
                    <a:pt x="223" y="41"/>
                  </a:lnTo>
                  <a:lnTo>
                    <a:pt x="225" y="32"/>
                  </a:lnTo>
                  <a:lnTo>
                    <a:pt x="230" y="26"/>
                  </a:lnTo>
                  <a:lnTo>
                    <a:pt x="234" y="24"/>
                  </a:lnTo>
                  <a:lnTo>
                    <a:pt x="241" y="23"/>
                  </a:lnTo>
                  <a:close/>
                  <a:moveTo>
                    <a:pt x="215" y="68"/>
                  </a:moveTo>
                  <a:lnTo>
                    <a:pt x="225" y="70"/>
                  </a:lnTo>
                  <a:lnTo>
                    <a:pt x="233" y="71"/>
                  </a:lnTo>
                  <a:lnTo>
                    <a:pt x="241" y="76"/>
                  </a:lnTo>
                  <a:lnTo>
                    <a:pt x="249" y="83"/>
                  </a:lnTo>
                  <a:lnTo>
                    <a:pt x="254" y="89"/>
                  </a:lnTo>
                  <a:lnTo>
                    <a:pt x="259" y="97"/>
                  </a:lnTo>
                  <a:lnTo>
                    <a:pt x="260" y="107"/>
                  </a:lnTo>
                  <a:lnTo>
                    <a:pt x="262" y="117"/>
                  </a:lnTo>
                  <a:lnTo>
                    <a:pt x="260" y="126"/>
                  </a:lnTo>
                  <a:lnTo>
                    <a:pt x="259" y="134"/>
                  </a:lnTo>
                  <a:lnTo>
                    <a:pt x="254" y="143"/>
                  </a:lnTo>
                  <a:lnTo>
                    <a:pt x="249" y="151"/>
                  </a:lnTo>
                  <a:lnTo>
                    <a:pt x="241" y="157"/>
                  </a:lnTo>
                  <a:lnTo>
                    <a:pt x="233" y="162"/>
                  </a:lnTo>
                  <a:lnTo>
                    <a:pt x="225" y="165"/>
                  </a:lnTo>
                  <a:lnTo>
                    <a:pt x="215" y="167"/>
                  </a:lnTo>
                  <a:lnTo>
                    <a:pt x="204" y="165"/>
                  </a:lnTo>
                  <a:lnTo>
                    <a:pt x="194" y="162"/>
                  </a:lnTo>
                  <a:lnTo>
                    <a:pt x="184" y="157"/>
                  </a:lnTo>
                  <a:lnTo>
                    <a:pt x="176" y="151"/>
                  </a:lnTo>
                  <a:lnTo>
                    <a:pt x="170" y="143"/>
                  </a:lnTo>
                  <a:lnTo>
                    <a:pt x="165" y="134"/>
                  </a:lnTo>
                  <a:lnTo>
                    <a:pt x="163" y="126"/>
                  </a:lnTo>
                  <a:lnTo>
                    <a:pt x="162" y="117"/>
                  </a:lnTo>
                  <a:lnTo>
                    <a:pt x="163" y="107"/>
                  </a:lnTo>
                  <a:lnTo>
                    <a:pt x="165" y="97"/>
                  </a:lnTo>
                  <a:lnTo>
                    <a:pt x="170" y="89"/>
                  </a:lnTo>
                  <a:lnTo>
                    <a:pt x="176" y="83"/>
                  </a:lnTo>
                  <a:lnTo>
                    <a:pt x="184" y="76"/>
                  </a:lnTo>
                  <a:lnTo>
                    <a:pt x="194" y="71"/>
                  </a:lnTo>
                  <a:lnTo>
                    <a:pt x="204" y="70"/>
                  </a:lnTo>
                  <a:lnTo>
                    <a:pt x="215" y="68"/>
                  </a:lnTo>
                  <a:close/>
                  <a:moveTo>
                    <a:pt x="189" y="91"/>
                  </a:moveTo>
                  <a:lnTo>
                    <a:pt x="239" y="91"/>
                  </a:lnTo>
                  <a:lnTo>
                    <a:pt x="239" y="100"/>
                  </a:lnTo>
                  <a:lnTo>
                    <a:pt x="189" y="100"/>
                  </a:lnTo>
                  <a:lnTo>
                    <a:pt x="189" y="9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a-ES"/>
            </a:p>
          </p:txBody>
        </p:sp>
      </p:grpSp>
      <p:sp>
        <p:nvSpPr>
          <p:cNvPr id="2085" name="Rectangle 37"/>
          <p:cNvSpPr>
            <a:spLocks noGrp="1" noChangeArrowheads="1"/>
          </p:cNvSpPr>
          <p:nvPr>
            <p:ph type="dt" sz="half" idx="2"/>
          </p:nvPr>
        </p:nvSpPr>
        <p:spPr bwMode="auto">
          <a:xfrm>
            <a:off x="1166813"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buClrTx/>
              <a:buSzTx/>
              <a:buFontTx/>
              <a:buNone/>
              <a:defRPr kumimoji="0" sz="1400">
                <a:solidFill>
                  <a:schemeClr val="tx2"/>
                </a:solidFill>
                <a:latin typeface="Arial" charset="0"/>
              </a:defRPr>
            </a:lvl1pPr>
          </a:lstStyle>
          <a:p>
            <a:fld id="{93DF6768-C3A2-44EB-8E99-BB6CE1A72D31}" type="datetime7">
              <a:rPr lang="en-US"/>
              <a:pPr/>
              <a:t>May-13</a:t>
            </a:fld>
            <a:endParaRPr lang="en-US"/>
          </a:p>
        </p:txBody>
      </p:sp>
      <p:sp>
        <p:nvSpPr>
          <p:cNvPr id="2086" name="Rectangle 38"/>
          <p:cNvSpPr>
            <a:spLocks noGrp="1" noChangeArrowheads="1"/>
          </p:cNvSpPr>
          <p:nvPr>
            <p:ph type="ftr" sz="quarter" idx="3"/>
          </p:nvPr>
        </p:nvSpPr>
        <p:spPr bwMode="auto">
          <a:xfrm>
            <a:off x="35814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buClrTx/>
              <a:buSzTx/>
              <a:buFontTx/>
              <a:buNone/>
              <a:defRPr kumimoji="0" sz="1400">
                <a:solidFill>
                  <a:schemeClr val="tx2"/>
                </a:solidFill>
                <a:latin typeface="Arial" charset="0"/>
              </a:defRPr>
            </a:lvl1pPr>
          </a:lstStyle>
          <a:p>
            <a:r>
              <a:rPr lang="en-US"/>
              <a:t>cp'Ac</a:t>
            </a:r>
          </a:p>
        </p:txBody>
      </p:sp>
      <p:sp>
        <p:nvSpPr>
          <p:cNvPr id="2087" name="Rectangle 39"/>
          <p:cNvSpPr>
            <a:spLocks noGrp="1" noChangeArrowheads="1"/>
          </p:cNvSpPr>
          <p:nvPr>
            <p:ph type="sldNum" sz="quarter" idx="4"/>
          </p:nvPr>
        </p:nvSpPr>
        <p:spPr bwMode="auto">
          <a:xfrm>
            <a:off x="6934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buClrTx/>
              <a:buSzTx/>
              <a:buFontTx/>
              <a:buNone/>
              <a:defRPr kumimoji="0" sz="1400">
                <a:solidFill>
                  <a:schemeClr val="tx2"/>
                </a:solidFill>
                <a:latin typeface="Arial" charset="0"/>
              </a:defRPr>
            </a:lvl1pPr>
          </a:lstStyle>
          <a:p>
            <a:fld id="{45A6BC9B-F777-49E5-95E2-2CB5761E6ADB}" type="slidenum">
              <a:rPr lang="en-US"/>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par>
    </p:tnLst>
  </p:timing>
  <p:hf hdr="0"/>
  <p:txStyles>
    <p:titleStyle>
      <a:lvl1pPr algn="l" rtl="0" eaLnBrk="0" fontAlgn="base" hangingPunct="0">
        <a:spcBef>
          <a:spcPct val="0"/>
        </a:spcBef>
        <a:spcAft>
          <a:spcPct val="0"/>
        </a:spcAft>
        <a:defRPr kumimoji="1" sz="4000">
          <a:solidFill>
            <a:schemeClr val="tx2"/>
          </a:solidFill>
          <a:latin typeface="+mj-lt"/>
          <a:ea typeface="+mj-ea"/>
          <a:cs typeface="+mj-cs"/>
        </a:defRPr>
      </a:lvl1pPr>
      <a:lvl2pPr algn="l" rtl="0" eaLnBrk="0" fontAlgn="base" hangingPunct="0">
        <a:spcBef>
          <a:spcPct val="0"/>
        </a:spcBef>
        <a:spcAft>
          <a:spcPct val="0"/>
        </a:spcAft>
        <a:defRPr kumimoji="1" sz="4000">
          <a:solidFill>
            <a:schemeClr val="tx2"/>
          </a:solidFill>
          <a:latin typeface="Humanst521 BT" pitchFamily="34" charset="0"/>
        </a:defRPr>
      </a:lvl2pPr>
      <a:lvl3pPr algn="l" rtl="0" eaLnBrk="0" fontAlgn="base" hangingPunct="0">
        <a:spcBef>
          <a:spcPct val="0"/>
        </a:spcBef>
        <a:spcAft>
          <a:spcPct val="0"/>
        </a:spcAft>
        <a:defRPr kumimoji="1" sz="4000">
          <a:solidFill>
            <a:schemeClr val="tx2"/>
          </a:solidFill>
          <a:latin typeface="Humanst521 BT" pitchFamily="34" charset="0"/>
        </a:defRPr>
      </a:lvl3pPr>
      <a:lvl4pPr algn="l" rtl="0" eaLnBrk="0" fontAlgn="base" hangingPunct="0">
        <a:spcBef>
          <a:spcPct val="0"/>
        </a:spcBef>
        <a:spcAft>
          <a:spcPct val="0"/>
        </a:spcAft>
        <a:defRPr kumimoji="1" sz="4000">
          <a:solidFill>
            <a:schemeClr val="tx2"/>
          </a:solidFill>
          <a:latin typeface="Humanst521 BT" pitchFamily="34" charset="0"/>
        </a:defRPr>
      </a:lvl4pPr>
      <a:lvl5pPr algn="l" rtl="0" eaLnBrk="0" fontAlgn="base" hangingPunct="0">
        <a:spcBef>
          <a:spcPct val="0"/>
        </a:spcBef>
        <a:spcAft>
          <a:spcPct val="0"/>
        </a:spcAft>
        <a:defRPr kumimoji="1" sz="4000">
          <a:solidFill>
            <a:schemeClr val="tx2"/>
          </a:solidFill>
          <a:latin typeface="Humanst521 BT" pitchFamily="34" charset="0"/>
        </a:defRPr>
      </a:lvl5pPr>
      <a:lvl6pPr marL="457200" algn="l" rtl="0" eaLnBrk="0" fontAlgn="base" hangingPunct="0">
        <a:spcBef>
          <a:spcPct val="0"/>
        </a:spcBef>
        <a:spcAft>
          <a:spcPct val="0"/>
        </a:spcAft>
        <a:defRPr kumimoji="1" sz="4000">
          <a:solidFill>
            <a:schemeClr val="tx2"/>
          </a:solidFill>
          <a:latin typeface="Humanst521 BT" pitchFamily="34" charset="0"/>
        </a:defRPr>
      </a:lvl6pPr>
      <a:lvl7pPr marL="914400" algn="l" rtl="0" eaLnBrk="0" fontAlgn="base" hangingPunct="0">
        <a:spcBef>
          <a:spcPct val="0"/>
        </a:spcBef>
        <a:spcAft>
          <a:spcPct val="0"/>
        </a:spcAft>
        <a:defRPr kumimoji="1" sz="4000">
          <a:solidFill>
            <a:schemeClr val="tx2"/>
          </a:solidFill>
          <a:latin typeface="Humanst521 BT" pitchFamily="34" charset="0"/>
        </a:defRPr>
      </a:lvl7pPr>
      <a:lvl8pPr marL="1371600" algn="l" rtl="0" eaLnBrk="0" fontAlgn="base" hangingPunct="0">
        <a:spcBef>
          <a:spcPct val="0"/>
        </a:spcBef>
        <a:spcAft>
          <a:spcPct val="0"/>
        </a:spcAft>
        <a:defRPr kumimoji="1" sz="4000">
          <a:solidFill>
            <a:schemeClr val="tx2"/>
          </a:solidFill>
          <a:latin typeface="Humanst521 BT" pitchFamily="34" charset="0"/>
        </a:defRPr>
      </a:lvl8pPr>
      <a:lvl9pPr marL="1828800" algn="l" rtl="0" eaLnBrk="0" fontAlgn="base" hangingPunct="0">
        <a:spcBef>
          <a:spcPct val="0"/>
        </a:spcBef>
        <a:spcAft>
          <a:spcPct val="0"/>
        </a:spcAft>
        <a:defRPr kumimoji="1" sz="4000">
          <a:solidFill>
            <a:schemeClr val="tx2"/>
          </a:solidFill>
          <a:latin typeface="Humanst521 BT" pitchFamily="34" charset="0"/>
        </a:defRPr>
      </a:lvl9pPr>
    </p:titleStyle>
    <p:bodyStyle>
      <a:lvl1pPr marL="342900" indent="-342900" algn="just" rtl="0" eaLnBrk="0" fontAlgn="base" hangingPunct="0">
        <a:spcBef>
          <a:spcPct val="20000"/>
        </a:spcBef>
        <a:spcAft>
          <a:spcPct val="0"/>
        </a:spcAft>
        <a:buClr>
          <a:schemeClr val="tx2"/>
        </a:buClr>
        <a:buFont typeface="Monotype Sorts" pitchFamily="2" charset="2"/>
        <a:buChar char="+"/>
        <a:defRPr kumimoji="1"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Arial" charset="0"/>
        </a:defRPr>
      </a:lvl2pPr>
      <a:lvl3pPr marL="1143000" indent="-228600" algn="l" rtl="0" eaLnBrk="0" fontAlgn="base" hangingPunct="0">
        <a:spcBef>
          <a:spcPct val="20000"/>
        </a:spcBef>
        <a:spcAft>
          <a:spcPct val="0"/>
        </a:spcAft>
        <a:buChar char="•"/>
        <a:defRPr kumimoji="1" sz="2400">
          <a:solidFill>
            <a:schemeClr val="tx1"/>
          </a:solidFill>
          <a:latin typeface="Arial" charset="0"/>
        </a:defRPr>
      </a:lvl3pPr>
      <a:lvl4pPr marL="1562100" indent="-228600" algn="l" rtl="0" eaLnBrk="0" fontAlgn="base" hangingPunct="0">
        <a:spcBef>
          <a:spcPct val="20000"/>
        </a:spcBef>
        <a:spcAft>
          <a:spcPct val="0"/>
        </a:spcAft>
        <a:buChar char="–"/>
        <a:defRPr kumimoji="1" sz="2000">
          <a:solidFill>
            <a:schemeClr val="tx1"/>
          </a:solidFill>
          <a:latin typeface="Arial" charset="0"/>
        </a:defRPr>
      </a:lvl4pPr>
      <a:lvl5pPr marL="1981200" indent="-228600" algn="l" rtl="0" eaLnBrk="0" fontAlgn="base" hangingPunct="0">
        <a:spcBef>
          <a:spcPct val="20000"/>
        </a:spcBef>
        <a:spcAft>
          <a:spcPct val="0"/>
        </a:spcAft>
        <a:buChar char="»"/>
        <a:defRPr kumimoji="1" sz="2000">
          <a:solidFill>
            <a:schemeClr val="tx1"/>
          </a:solidFill>
          <a:latin typeface="Arial" charset="0"/>
        </a:defRPr>
      </a:lvl5pPr>
      <a:lvl6pPr marL="2438400" indent="-228600" algn="l" rtl="0" eaLnBrk="0" fontAlgn="base" hangingPunct="0">
        <a:spcBef>
          <a:spcPct val="20000"/>
        </a:spcBef>
        <a:spcAft>
          <a:spcPct val="0"/>
        </a:spcAft>
        <a:buChar char="»"/>
        <a:defRPr kumimoji="1" sz="2000">
          <a:solidFill>
            <a:schemeClr val="tx1"/>
          </a:solidFill>
          <a:latin typeface="Arial" charset="0"/>
        </a:defRPr>
      </a:lvl6pPr>
      <a:lvl7pPr marL="2895600" indent="-228600" algn="l" rtl="0" eaLnBrk="0" fontAlgn="base" hangingPunct="0">
        <a:spcBef>
          <a:spcPct val="20000"/>
        </a:spcBef>
        <a:spcAft>
          <a:spcPct val="0"/>
        </a:spcAft>
        <a:buChar char="»"/>
        <a:defRPr kumimoji="1" sz="2000">
          <a:solidFill>
            <a:schemeClr val="tx1"/>
          </a:solidFill>
          <a:latin typeface="Arial" charset="0"/>
        </a:defRPr>
      </a:lvl7pPr>
      <a:lvl8pPr marL="3352800" indent="-228600" algn="l" rtl="0" eaLnBrk="0" fontAlgn="base" hangingPunct="0">
        <a:spcBef>
          <a:spcPct val="20000"/>
        </a:spcBef>
        <a:spcAft>
          <a:spcPct val="0"/>
        </a:spcAft>
        <a:buChar char="»"/>
        <a:defRPr kumimoji="1" sz="2000">
          <a:solidFill>
            <a:schemeClr val="tx1"/>
          </a:solidFill>
          <a:latin typeface="Arial" charset="0"/>
        </a:defRPr>
      </a:lvl8pPr>
      <a:lvl9pPr marL="3810000" indent="-228600" algn="l" rtl="0" eaLnBrk="0" fontAlgn="base" hangingPunct="0">
        <a:spcBef>
          <a:spcPct val="20000"/>
        </a:spcBef>
        <a:spcAft>
          <a:spcPct val="0"/>
        </a:spcAft>
        <a:buChar char="»"/>
        <a:defRPr kumimoji="1" sz="2000">
          <a:solidFill>
            <a:schemeClr val="tx1"/>
          </a:solidFill>
          <a:latin typeface="Arial" charset="0"/>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18.w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20.w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21.wmf"/><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2411413" y="2708275"/>
            <a:ext cx="5026025" cy="1728788"/>
          </a:xfrm>
        </p:spPr>
        <p:txBody>
          <a:bodyPr/>
          <a:lstStyle/>
          <a:p>
            <a:r>
              <a:rPr lang="es-ES_tradnl" b="1" dirty="0">
                <a:latin typeface="Arial" charset="0"/>
              </a:rPr>
              <a:t>TEST DE       </a:t>
            </a:r>
            <a:br>
              <a:rPr lang="es-ES_tradnl" b="1" dirty="0">
                <a:latin typeface="Arial" charset="0"/>
              </a:rPr>
            </a:br>
            <a:r>
              <a:rPr lang="es-ES_tradnl" b="1" dirty="0" smtClean="0">
                <a:latin typeface="Arial" charset="0"/>
              </a:rPr>
              <a:t>L´EMPRENEDOR/A</a:t>
            </a:r>
            <a:endParaRPr lang="es-ES_tradnl" dirty="0">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“Soc emprenedor??”</a:t>
            </a:r>
            <a:endParaRPr lang="es-ES_tradnl" sz="1800" dirty="0">
              <a:latin typeface="Verdana" pitchFamily="34" charset="0"/>
            </a:endParaRPr>
          </a:p>
        </p:txBody>
      </p:sp>
      <p:sp>
        <p:nvSpPr>
          <p:cNvPr id="222212" name="Rectangle 4"/>
          <p:cNvSpPr>
            <a:spLocks noGrp="1" noChangeArrowheads="1"/>
          </p:cNvSpPr>
          <p:nvPr>
            <p:ph type="body" sz="half" idx="2"/>
          </p:nvPr>
        </p:nvSpPr>
        <p:spPr>
          <a:xfrm>
            <a:off x="3924300" y="1676400"/>
            <a:ext cx="4914900" cy="4419600"/>
          </a:xfrm>
        </p:spPr>
        <p:txBody>
          <a:bodyPr/>
          <a:lstStyle/>
          <a:p>
            <a:pPr>
              <a:lnSpc>
                <a:spcPct val="90000"/>
              </a:lnSpc>
            </a:pPr>
            <a:r>
              <a:rPr lang="ca-ES" sz="1800">
                <a:latin typeface="Verdana" pitchFamily="34" charset="0"/>
              </a:rPr>
              <a:t>Test per avaluar l’esperit emprenedor de cadascun de vosaltres</a:t>
            </a:r>
          </a:p>
          <a:p>
            <a:pPr>
              <a:lnSpc>
                <a:spcPct val="90000"/>
              </a:lnSpc>
            </a:pPr>
            <a:r>
              <a:rPr lang="ca-ES" sz="1800">
                <a:latin typeface="Verdana" pitchFamily="34" charset="0"/>
              </a:rPr>
              <a:t>Sols heu d’anotar, per a cada pregunta, el número de la resposta que creieu més escaient ....</a:t>
            </a:r>
          </a:p>
          <a:p>
            <a:pPr>
              <a:lnSpc>
                <a:spcPct val="90000"/>
              </a:lnSpc>
              <a:buFont typeface="Monotype Sorts" pitchFamily="2" charset="2"/>
              <a:buNone/>
            </a:pPr>
            <a:endParaRPr lang="ca-ES" sz="1800">
              <a:latin typeface="Verdana" pitchFamily="34" charset="0"/>
            </a:endParaRPr>
          </a:p>
          <a:p>
            <a:pPr>
              <a:lnSpc>
                <a:spcPct val="90000"/>
              </a:lnSpc>
              <a:buFont typeface="Monotype Sorts" pitchFamily="2" charset="2"/>
              <a:buNone/>
            </a:pPr>
            <a:r>
              <a:rPr lang="ca-ES" sz="1800" b="1">
                <a:latin typeface="Verdana" pitchFamily="34" charset="0"/>
              </a:rPr>
              <a:t>Font:</a:t>
            </a:r>
            <a:r>
              <a:rPr lang="ca-ES" sz="1800">
                <a:latin typeface="Verdana" pitchFamily="34" charset="0"/>
              </a:rPr>
              <a:t> Manual para la creación de empresas de trabajo asociado - IPFC</a:t>
            </a:r>
          </a:p>
          <a:p>
            <a:pPr>
              <a:lnSpc>
                <a:spcPct val="90000"/>
              </a:lnSpc>
            </a:pPr>
            <a:endParaRPr lang="ca-ES" sz="1800">
              <a:latin typeface="Verdana" pitchFamily="34" charset="0"/>
            </a:endParaRPr>
          </a:p>
        </p:txBody>
      </p:sp>
      <p:pic>
        <p:nvPicPr>
          <p:cNvPr id="222219" name="Picture 11" descr="ideas de negocios 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87450" y="1916113"/>
            <a:ext cx="2084388" cy="29257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2339752" y="116632"/>
            <a:ext cx="6218238" cy="1219200"/>
          </a:xfrm>
        </p:spPr>
        <p:txBody>
          <a:bodyPr/>
          <a:lstStyle/>
          <a:p>
            <a:pPr algn="ct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Per què vols dur a terme un projecte? </a:t>
            </a:r>
            <a:br>
              <a:rPr lang="ca-ES" sz="1800" dirty="0">
                <a:latin typeface="Verdana" pitchFamily="34" charset="0"/>
              </a:rPr>
            </a:br>
            <a:r>
              <a:rPr lang="ca-ES" sz="1800" dirty="0">
                <a:latin typeface="Verdana" pitchFamily="34" charset="0"/>
              </a:rPr>
              <a:t>(selecciona tres respostes)</a:t>
            </a:r>
            <a:endParaRPr lang="es-ES_tradnl" sz="1800" dirty="0">
              <a:latin typeface="Verdana" pitchFamily="34" charset="0"/>
            </a:endParaRPr>
          </a:p>
        </p:txBody>
      </p:sp>
      <p:sp>
        <p:nvSpPr>
          <p:cNvPr id="225284" name="Rectangle 4"/>
          <p:cNvSpPr>
            <a:spLocks noGrp="1" noChangeArrowheads="1"/>
          </p:cNvSpPr>
          <p:nvPr>
            <p:ph type="body" sz="half" idx="2"/>
          </p:nvPr>
        </p:nvSpPr>
        <p:spPr>
          <a:xfrm>
            <a:off x="5067300" y="1628775"/>
            <a:ext cx="3771900" cy="4467225"/>
          </a:xfrm>
        </p:spPr>
        <p:txBody>
          <a:bodyPr/>
          <a:lstStyle/>
          <a:p>
            <a:pPr>
              <a:lnSpc>
                <a:spcPct val="80000"/>
              </a:lnSpc>
            </a:pPr>
            <a:r>
              <a:rPr lang="ca-ES" sz="1800">
                <a:latin typeface="Verdana" pitchFamily="34" charset="0"/>
              </a:rPr>
              <a:t>1.Conec un producte/servei que puc fabricar/vendre amb èxit i posant en pràctica les meves idees.</a:t>
            </a:r>
          </a:p>
          <a:p>
            <a:pPr>
              <a:lnSpc>
                <a:spcPct val="80000"/>
              </a:lnSpc>
            </a:pPr>
            <a:endParaRPr lang="ca-ES" sz="1800">
              <a:latin typeface="Verdana" pitchFamily="34" charset="0"/>
            </a:endParaRPr>
          </a:p>
          <a:p>
            <a:pPr>
              <a:lnSpc>
                <a:spcPct val="80000"/>
              </a:lnSpc>
            </a:pPr>
            <a:r>
              <a:rPr lang="ca-ES" sz="1800">
                <a:latin typeface="Verdana" pitchFamily="34" charset="0"/>
              </a:rPr>
              <a:t>2. És el que sempre he vist en el meu entorn familiar.</a:t>
            </a:r>
          </a:p>
          <a:p>
            <a:pPr>
              <a:lnSpc>
                <a:spcPct val="80000"/>
              </a:lnSpc>
            </a:pPr>
            <a:endParaRPr lang="ca-ES" sz="1800">
              <a:latin typeface="Verdana" pitchFamily="34" charset="0"/>
            </a:endParaRPr>
          </a:p>
          <a:p>
            <a:pPr>
              <a:lnSpc>
                <a:spcPct val="80000"/>
              </a:lnSpc>
            </a:pPr>
            <a:r>
              <a:rPr lang="ca-ES" sz="1800">
                <a:latin typeface="Verdana" pitchFamily="34" charset="0"/>
              </a:rPr>
              <a:t>3. Per estar al capdavant d'una organització i dirigir un grup.</a:t>
            </a:r>
          </a:p>
          <a:p>
            <a:pPr>
              <a:lnSpc>
                <a:spcPct val="80000"/>
              </a:lnSpc>
            </a:pPr>
            <a:endParaRPr lang="ca-ES" sz="1800">
              <a:latin typeface="Verdana" pitchFamily="34" charset="0"/>
            </a:endParaRPr>
          </a:p>
          <a:p>
            <a:pPr>
              <a:lnSpc>
                <a:spcPct val="80000"/>
              </a:lnSpc>
            </a:pPr>
            <a:r>
              <a:rPr lang="ca-ES" sz="1800">
                <a:latin typeface="Verdana" pitchFamily="34" charset="0"/>
              </a:rPr>
              <a:t>4.Per afany d’independència econòmica.</a:t>
            </a:r>
          </a:p>
          <a:p>
            <a:pPr>
              <a:lnSpc>
                <a:spcPct val="80000"/>
              </a:lnSpc>
            </a:pPr>
            <a:endParaRPr lang="ca-ES" sz="1800">
              <a:latin typeface="Verdana" pitchFamily="34" charset="0"/>
            </a:endParaRPr>
          </a:p>
          <a:p>
            <a:pPr>
              <a:lnSpc>
                <a:spcPct val="80000"/>
              </a:lnSpc>
            </a:pPr>
            <a:r>
              <a:rPr lang="ca-ES" sz="1800">
                <a:latin typeface="Verdana" pitchFamily="34" charset="0"/>
              </a:rPr>
              <a:t>5.Per aconseguir un patrimoni personal.</a:t>
            </a:r>
          </a:p>
        </p:txBody>
      </p:sp>
      <p:pic>
        <p:nvPicPr>
          <p:cNvPr id="225288" name="Picture 8" descr="ver detalle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2114550" y="2971800"/>
            <a:ext cx="1828800" cy="1828800"/>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2483768" y="332656"/>
            <a:ext cx="6218238" cy="1219200"/>
          </a:xfrm>
        </p:spPr>
        <p:txBody>
          <a:bodyPr/>
          <a:lstStyle/>
          <a:p>
            <a:pPr algn="ctr"/>
            <a:r>
              <a:rPr lang="ca-ES" sz="1800" dirty="0">
                <a:latin typeface="Verdana" pitchFamily="34" charset="0"/>
              </a:rPr>
              <a:t/>
            </a:r>
            <a:br>
              <a:rPr lang="ca-ES" sz="1800" dirty="0">
                <a:latin typeface="Verdana" pitchFamily="34" charset="0"/>
              </a:rPr>
            </a:br>
            <a:r>
              <a:rPr lang="ca-ES" sz="1800" dirty="0">
                <a:latin typeface="Verdana" pitchFamily="34" charset="0"/>
              </a:rPr>
              <a:t>Per què vols dur a terme un projecte? </a:t>
            </a:r>
            <a:br>
              <a:rPr lang="ca-ES" sz="1800" dirty="0">
                <a:latin typeface="Verdana" pitchFamily="34" charset="0"/>
              </a:rPr>
            </a:br>
            <a:r>
              <a:rPr lang="ca-ES" sz="1800" dirty="0">
                <a:latin typeface="Verdana" pitchFamily="34" charset="0"/>
              </a:rPr>
              <a:t>(selecciona tres respostes)</a:t>
            </a:r>
            <a:endParaRPr lang="es-ES_tradnl" sz="1800" dirty="0">
              <a:latin typeface="Verdana" pitchFamily="34" charset="0"/>
            </a:endParaRPr>
          </a:p>
        </p:txBody>
      </p:sp>
      <p:sp>
        <p:nvSpPr>
          <p:cNvPr id="227332" name="Rectangle 4"/>
          <p:cNvSpPr>
            <a:spLocks noGrp="1" noChangeArrowheads="1"/>
          </p:cNvSpPr>
          <p:nvPr>
            <p:ph type="body" sz="half" idx="2"/>
          </p:nvPr>
        </p:nvSpPr>
        <p:spPr/>
        <p:txBody>
          <a:bodyPr/>
          <a:lstStyle/>
          <a:p>
            <a:r>
              <a:rPr lang="ca-ES" sz="1800">
                <a:latin typeface="Verdana" pitchFamily="34" charset="0"/>
              </a:rPr>
              <a:t>7.Crec que es pot guanyar més diner que estant a sou</a:t>
            </a:r>
          </a:p>
          <a:p>
            <a:r>
              <a:rPr lang="ca-ES" sz="1800">
                <a:latin typeface="Verdana" pitchFamily="34" charset="0"/>
              </a:rPr>
              <a:t>6.M'agrada l'aspecte creatiu de l’activitat.</a:t>
            </a:r>
          </a:p>
          <a:p>
            <a:r>
              <a:rPr lang="ca-ES" sz="1800">
                <a:latin typeface="Verdana" pitchFamily="34" charset="0"/>
              </a:rPr>
              <a:t>8.No m'agrada treballar per a un altre</a:t>
            </a:r>
          </a:p>
          <a:p>
            <a:r>
              <a:rPr lang="ca-ES" sz="1800">
                <a:latin typeface="Verdana" pitchFamily="34" charset="0"/>
              </a:rPr>
              <a:t>9.No tinc altra manera de trobar feina</a:t>
            </a:r>
          </a:p>
          <a:p>
            <a:r>
              <a:rPr lang="ca-ES" sz="1800">
                <a:latin typeface="Verdana" pitchFamily="34" charset="0"/>
              </a:rPr>
              <a:t>10.Vull intentar una nova activitat</a:t>
            </a:r>
          </a:p>
        </p:txBody>
      </p:sp>
      <p:pic>
        <p:nvPicPr>
          <p:cNvPr id="281604" name="Picture 4" descr="apretar mano,apretones de manos,conceptos de negocio,cooperación,en todo el mundo,global,internacional,iStockphoto,mapas,mundos,negocios,personas de negocios,silueta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8354" name="Rectangle 2"/>
          <p:cNvSpPr>
            <a:spLocks noGrp="1" noChangeArrowheads="1"/>
          </p:cNvSpPr>
          <p:nvPr>
            <p:ph type="title" idx="4294967295"/>
          </p:nvPr>
        </p:nvSpPr>
        <p:spPr>
          <a:xfrm>
            <a:off x="0" y="304800"/>
            <a:ext cx="6218238" cy="1219200"/>
          </a:xfrm>
        </p:spPr>
        <p:txBody>
          <a:bodyPr/>
          <a:lstStyle/>
          <a:p>
            <a:r>
              <a:rPr lang="ca-ES" dirty="0" smtClean="0"/>
              <a:t/>
            </a:r>
            <a:br>
              <a:rPr lang="ca-ES" dirty="0" smtClean="0"/>
            </a:br>
            <a:r>
              <a:rPr lang="ca-ES" dirty="0" smtClean="0"/>
              <a:t/>
            </a:r>
            <a:br>
              <a:rPr lang="ca-ES" dirty="0" smtClean="0"/>
            </a:br>
            <a:r>
              <a:rPr lang="ca-ES" dirty="0" smtClean="0"/>
              <a:t/>
            </a:r>
            <a:br>
              <a:rPr lang="ca-ES" dirty="0" smtClean="0"/>
            </a:br>
            <a:r>
              <a:rPr lang="ca-ES" dirty="0" smtClean="0"/>
              <a:t/>
            </a:r>
            <a:br>
              <a:rPr lang="ca-ES" dirty="0" smtClean="0"/>
            </a:br>
            <a:r>
              <a:rPr lang="ca-ES" dirty="0" smtClean="0"/>
              <a:t>Què has fet anteriorment??</a:t>
            </a:r>
            <a:endParaRPr lang="es-ES_tradnl" dirty="0"/>
          </a:p>
        </p:txBody>
      </p:sp>
      <p:sp>
        <p:nvSpPr>
          <p:cNvPr id="228356" name="Rectangle 4"/>
          <p:cNvSpPr>
            <a:spLocks noGrp="1" noChangeArrowheads="1"/>
          </p:cNvSpPr>
          <p:nvPr>
            <p:ph type="body" sz="half" idx="4294967295"/>
          </p:nvPr>
        </p:nvSpPr>
        <p:spPr>
          <a:xfrm>
            <a:off x="5372100" y="1676400"/>
            <a:ext cx="3771900" cy="4419600"/>
          </a:xfrm>
        </p:spPr>
        <p:txBody>
          <a:bodyPr/>
          <a:lstStyle/>
          <a:p>
            <a:r>
              <a:rPr lang="ca-ES" smtClean="0"/>
              <a:t>11.He treballat en el sector públic.</a:t>
            </a:r>
          </a:p>
          <a:p>
            <a:endParaRPr lang="ca-ES" smtClean="0"/>
          </a:p>
          <a:p>
            <a:r>
              <a:rPr lang="ca-ES" smtClean="0"/>
              <a:t>12.He treballat en el sector privat.</a:t>
            </a:r>
          </a:p>
          <a:p>
            <a:endParaRPr lang="ca-ES" smtClean="0"/>
          </a:p>
          <a:p>
            <a:r>
              <a:rPr lang="ca-ES" smtClean="0"/>
              <a:t>13. No he treballat mai.</a:t>
            </a:r>
            <a:endParaRPr lang="ca-ES"/>
          </a:p>
        </p:txBody>
      </p:sp>
      <p:pic>
        <p:nvPicPr>
          <p:cNvPr id="228360" name="Picture 8" descr="carpetas,clasificadores,equipo de oficina,fotografías,materiales de oficina,oficinas"/>
          <p:cNvPicPr>
            <a:picLocks noGrp="1" noChangeAspect="1" noChangeArrowheads="1"/>
          </p:cNvPicPr>
          <p:nvPr>
            <p:ph type="clipArt" sz="half" idx="4294967295"/>
          </p:nvPr>
        </p:nvPicPr>
        <p:blipFill>
          <a:blip r:embed="rId3">
            <a:extLst>
              <a:ext uri="{28A0092B-C50C-407E-A947-70E740481C1C}">
                <a14:useLocalDpi xmlns:a14="http://schemas.microsoft.com/office/drawing/2010/main" val="0"/>
              </a:ext>
            </a:extLst>
          </a:blip>
          <a:srcRect/>
          <a:stretch>
            <a:fillRect/>
          </a:stretch>
        </p:blipFill>
        <p:spPr>
          <a:xfrm>
            <a:off x="827584" y="2708920"/>
            <a:ext cx="3095625" cy="309562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El negoci on treballaves, era de propietat (al menys en part)?</a:t>
            </a:r>
            <a:endParaRPr lang="es-ES_tradnl" sz="1800">
              <a:latin typeface="Verdana" pitchFamily="34" charset="0"/>
            </a:endParaRPr>
          </a:p>
        </p:txBody>
      </p:sp>
      <p:sp>
        <p:nvSpPr>
          <p:cNvPr id="229380" name="Rectangle 4"/>
          <p:cNvSpPr>
            <a:spLocks noGrp="1" noChangeArrowheads="1"/>
          </p:cNvSpPr>
          <p:nvPr>
            <p:ph type="body" sz="half" idx="2"/>
          </p:nvPr>
        </p:nvSpPr>
        <p:spPr>
          <a:xfrm>
            <a:off x="6019800" y="1676400"/>
            <a:ext cx="2819400" cy="4419600"/>
          </a:xfrm>
        </p:spPr>
        <p:txBody>
          <a:bodyPr/>
          <a:lstStyle/>
          <a:p>
            <a:endParaRPr lang="es-ES_tradnl" sz="2800">
              <a:latin typeface="Arial" charset="0"/>
            </a:endParaRPr>
          </a:p>
          <a:p>
            <a:endParaRPr lang="es-ES_tradnl" sz="2800">
              <a:latin typeface="Arial" charset="0"/>
            </a:endParaRPr>
          </a:p>
          <a:p>
            <a:endParaRPr lang="es-ES_tradnl" sz="2800">
              <a:latin typeface="Arial" charset="0"/>
            </a:endParaRPr>
          </a:p>
          <a:p>
            <a:r>
              <a:rPr lang="es-ES_tradnl" sz="1800">
                <a:latin typeface="Verdana" pitchFamily="34" charset="0"/>
              </a:rPr>
              <a:t>14. Sí</a:t>
            </a:r>
          </a:p>
          <a:p>
            <a:pPr>
              <a:buFont typeface="Monotype Sorts" pitchFamily="2" charset="2"/>
              <a:buNone/>
            </a:pPr>
            <a:endParaRPr lang="es-ES_tradnl" sz="1800">
              <a:latin typeface="Verdana" pitchFamily="34" charset="0"/>
            </a:endParaRPr>
          </a:p>
          <a:p>
            <a:r>
              <a:rPr lang="es-ES_tradnl" sz="1800">
                <a:latin typeface="Verdana" pitchFamily="34" charset="0"/>
              </a:rPr>
              <a:t>15. No</a:t>
            </a:r>
          </a:p>
        </p:txBody>
      </p:sp>
      <p:graphicFrame>
        <p:nvGraphicFramePr>
          <p:cNvPr id="229381" name="Object 5">
            <a:hlinkClick r:id="" action="ppaction://ole?verb=0"/>
          </p:cNvPr>
          <p:cNvGraphicFramePr>
            <a:graphicFrameLocks noGrp="1"/>
          </p:cNvGraphicFramePr>
          <p:nvPr>
            <p:ph type="clipArt" sz="half" idx="1"/>
          </p:nvPr>
        </p:nvGraphicFramePr>
        <p:xfrm>
          <a:off x="1143000" y="2932113"/>
          <a:ext cx="4343400" cy="1906587"/>
        </p:xfrm>
        <a:graphic>
          <a:graphicData uri="http://schemas.openxmlformats.org/presentationml/2006/ole">
            <mc:AlternateContent xmlns:mc="http://schemas.openxmlformats.org/markup-compatibility/2006">
              <mc:Choice xmlns:v="urn:schemas-microsoft-com:vml" Requires="v">
                <p:oleObj spid="_x0000_s229386" name="Microsoft ClipArt Gallery" r:id="rId4" imgW="3992400" imgH="2017440" progId="MS_ClipArt_Gallery">
                  <p:embed/>
                </p:oleObj>
              </mc:Choice>
              <mc:Fallback>
                <p:oleObj name="Microsoft ClipArt Gallery" r:id="rId4" imgW="3992400" imgH="2017440" progId="MS_ClipArt_Gallery">
                  <p:embed/>
                  <p:pic>
                    <p:nvPicPr>
                      <p:cNvPr id="0"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932113"/>
                        <a:ext cx="4343400" cy="190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ca-ES" sz="1600">
                <a:latin typeface="Verdana" pitchFamily="34" charset="0"/>
              </a:rPr>
              <a:t/>
            </a:r>
            <a:br>
              <a:rPr lang="ca-ES" sz="1600">
                <a:latin typeface="Verdana" pitchFamily="34" charset="0"/>
              </a:rPr>
            </a:br>
            <a:r>
              <a:rPr lang="ca-ES" sz="1600">
                <a:latin typeface="Verdana" pitchFamily="34" charset="0"/>
              </a:rPr>
              <a:t/>
            </a:r>
            <a:br>
              <a:rPr lang="ca-ES" sz="1600">
                <a:latin typeface="Verdana" pitchFamily="34" charset="0"/>
              </a:rPr>
            </a:br>
            <a:r>
              <a:rPr lang="ca-ES" sz="1600">
                <a:latin typeface="Verdana" pitchFamily="34" charset="0"/>
              </a:rPr>
              <a:t/>
            </a:r>
            <a:br>
              <a:rPr lang="ca-ES" sz="1600">
                <a:latin typeface="Verdana" pitchFamily="34" charset="0"/>
              </a:rPr>
            </a:br>
            <a:r>
              <a:rPr lang="ca-ES" sz="1600">
                <a:latin typeface="Verdana" pitchFamily="34" charset="0"/>
              </a:rPr>
              <a:t/>
            </a:r>
            <a:br>
              <a:rPr lang="ca-ES" sz="1600">
                <a:latin typeface="Verdana" pitchFamily="34" charset="0"/>
              </a:rPr>
            </a:br>
            <a:r>
              <a:rPr lang="ca-ES" sz="1800">
                <a:latin typeface="Verdana" pitchFamily="34" charset="0"/>
              </a:rPr>
              <a:t>Quin lloc ocupaves?</a:t>
            </a:r>
          </a:p>
        </p:txBody>
      </p:sp>
      <p:sp>
        <p:nvSpPr>
          <p:cNvPr id="230404" name="Rectangle 4"/>
          <p:cNvSpPr>
            <a:spLocks noGrp="1" noChangeArrowheads="1"/>
          </p:cNvSpPr>
          <p:nvPr>
            <p:ph type="body" sz="half" idx="2"/>
          </p:nvPr>
        </p:nvSpPr>
        <p:spPr>
          <a:xfrm>
            <a:off x="5410200" y="2819400"/>
            <a:ext cx="3429000" cy="3276600"/>
          </a:xfrm>
        </p:spPr>
        <p:txBody>
          <a:bodyPr/>
          <a:lstStyle/>
          <a:p>
            <a:pPr algn="l">
              <a:spcBef>
                <a:spcPct val="0"/>
              </a:spcBef>
              <a:buFontTx/>
              <a:buNone/>
            </a:pPr>
            <a:r>
              <a:rPr lang="ca-ES">
                <a:solidFill>
                  <a:schemeClr val="tx2"/>
                </a:solidFill>
                <a:latin typeface="Arial" charset="0"/>
              </a:rPr>
              <a:t>    </a:t>
            </a:r>
            <a:r>
              <a:rPr lang="ca-ES" sz="1800">
                <a:solidFill>
                  <a:schemeClr val="tx2"/>
                </a:solidFill>
                <a:latin typeface="Verdana" pitchFamily="34" charset="0"/>
              </a:rPr>
              <a:t>16.Càrrec Directiu.</a:t>
            </a:r>
          </a:p>
          <a:p>
            <a:pPr algn="l">
              <a:spcBef>
                <a:spcPct val="0"/>
              </a:spcBef>
              <a:buFontTx/>
              <a:buNone/>
            </a:pPr>
            <a:r>
              <a:rPr lang="ca-ES" sz="1800">
                <a:solidFill>
                  <a:schemeClr val="tx2"/>
                </a:solidFill>
                <a:latin typeface="Verdana" pitchFamily="34" charset="0"/>
              </a:rPr>
              <a:t/>
            </a:r>
            <a:br>
              <a:rPr lang="ca-ES" sz="1800">
                <a:solidFill>
                  <a:schemeClr val="tx2"/>
                </a:solidFill>
                <a:latin typeface="Verdana" pitchFamily="34" charset="0"/>
              </a:rPr>
            </a:br>
            <a:r>
              <a:rPr lang="ca-ES" sz="1800">
                <a:solidFill>
                  <a:schemeClr val="tx2"/>
                </a:solidFill>
                <a:latin typeface="Verdana" pitchFamily="34" charset="0"/>
              </a:rPr>
              <a:t>17.Comandament intermedi.</a:t>
            </a:r>
          </a:p>
          <a:p>
            <a:pPr algn="l">
              <a:spcBef>
                <a:spcPct val="0"/>
              </a:spcBef>
              <a:buFontTx/>
              <a:buNone/>
            </a:pPr>
            <a:endParaRPr lang="ca-ES" sz="1800">
              <a:solidFill>
                <a:schemeClr val="tx2"/>
              </a:solidFill>
              <a:latin typeface="Verdana" pitchFamily="34" charset="0"/>
            </a:endParaRPr>
          </a:p>
          <a:p>
            <a:pPr algn="l">
              <a:spcBef>
                <a:spcPct val="0"/>
              </a:spcBef>
              <a:buFont typeface="Monotype Sorts" pitchFamily="2" charset="2"/>
              <a:buNone/>
            </a:pPr>
            <a:r>
              <a:rPr lang="ca-ES" sz="1800">
                <a:solidFill>
                  <a:schemeClr val="tx2"/>
                </a:solidFill>
                <a:latin typeface="Verdana" pitchFamily="34" charset="0"/>
              </a:rPr>
              <a:t>    18. Operari.</a:t>
            </a:r>
            <a:endParaRPr lang="ca-ES" sz="1800">
              <a:latin typeface="Verdana" pitchFamily="34" charset="0"/>
            </a:endParaRPr>
          </a:p>
        </p:txBody>
      </p:sp>
      <p:pic>
        <p:nvPicPr>
          <p:cNvPr id="230408" name="Picture 8" descr="actividad empresarial,almacenamiento,archivador,archivadores,cinta de equipo,cintas,datos,depósito,equipos,estantes,fotografías,gente,gente trabajando,hombres,tecnología,varone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2051720" y="836712"/>
            <a:ext cx="6218238"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El teu entorn familiar, aprova la idea de dur a terme un projecte?</a:t>
            </a:r>
            <a:endParaRPr lang="es-ES_tradnl" sz="1800" dirty="0">
              <a:latin typeface="Verdana" pitchFamily="34" charset="0"/>
            </a:endParaRPr>
          </a:p>
        </p:txBody>
      </p:sp>
      <p:sp>
        <p:nvSpPr>
          <p:cNvPr id="231428" name="Rectangle 4"/>
          <p:cNvSpPr>
            <a:spLocks noGrp="1" noChangeArrowheads="1"/>
          </p:cNvSpPr>
          <p:nvPr>
            <p:ph type="body" sz="half" idx="2"/>
          </p:nvPr>
        </p:nvSpPr>
        <p:spPr>
          <a:xfrm>
            <a:off x="6096000" y="2133600"/>
            <a:ext cx="2743200" cy="4419600"/>
          </a:xfrm>
        </p:spPr>
        <p:txBody>
          <a:bodyPr/>
          <a:lstStyle/>
          <a:p>
            <a:endParaRPr lang="es-ES_tradnl" sz="3200">
              <a:latin typeface="Arial" charset="0"/>
            </a:endParaRPr>
          </a:p>
          <a:p>
            <a:endParaRPr lang="es-ES_tradnl" sz="3200">
              <a:latin typeface="Arial" charset="0"/>
            </a:endParaRPr>
          </a:p>
          <a:p>
            <a:r>
              <a:rPr lang="es-ES_tradnl" sz="1800">
                <a:latin typeface="Verdana" pitchFamily="34" charset="0"/>
              </a:rPr>
              <a:t>19. Sí</a:t>
            </a:r>
          </a:p>
          <a:p>
            <a:endParaRPr lang="es-ES_tradnl" sz="1800">
              <a:latin typeface="Verdana" pitchFamily="34" charset="0"/>
            </a:endParaRPr>
          </a:p>
          <a:p>
            <a:r>
              <a:rPr lang="es-ES_tradnl" sz="1800">
                <a:latin typeface="Verdana" pitchFamily="34" charset="0"/>
              </a:rPr>
              <a:t>20. No</a:t>
            </a:r>
          </a:p>
        </p:txBody>
      </p:sp>
      <p:pic>
        <p:nvPicPr>
          <p:cNvPr id="231445" name="Picture 21" descr="MH900407015"/>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Has rebut formació prèvia sobre com gestionar un projecte?</a:t>
            </a:r>
            <a:endParaRPr lang="es-ES_tradnl" sz="1800">
              <a:latin typeface="Verdana" pitchFamily="34" charset="0"/>
            </a:endParaRPr>
          </a:p>
        </p:txBody>
      </p:sp>
      <p:sp>
        <p:nvSpPr>
          <p:cNvPr id="232452" name="Rectangle 4"/>
          <p:cNvSpPr>
            <a:spLocks noGrp="1" noChangeArrowheads="1"/>
          </p:cNvSpPr>
          <p:nvPr>
            <p:ph type="body" sz="half" idx="2"/>
          </p:nvPr>
        </p:nvSpPr>
        <p:spPr>
          <a:xfrm>
            <a:off x="5067300" y="1412875"/>
            <a:ext cx="3771900" cy="4683125"/>
          </a:xfrm>
        </p:spPr>
        <p:txBody>
          <a:bodyPr/>
          <a:lstStyle/>
          <a:p>
            <a:r>
              <a:rPr lang="ca-ES" sz="1800">
                <a:latin typeface="Verdana" pitchFamily="34" charset="0"/>
              </a:rPr>
              <a:t>21.No, però ja tinc experiència.</a:t>
            </a:r>
          </a:p>
          <a:p>
            <a:endParaRPr lang="ca-ES" sz="1800">
              <a:latin typeface="Verdana" pitchFamily="34" charset="0"/>
            </a:endParaRPr>
          </a:p>
          <a:p>
            <a:r>
              <a:rPr lang="ca-ES" sz="1800">
                <a:latin typeface="Verdana" pitchFamily="34" charset="0"/>
              </a:rPr>
              <a:t>22.He rebut formació teòrica i no tinc experiència.</a:t>
            </a:r>
          </a:p>
          <a:p>
            <a:endParaRPr lang="ca-ES" sz="1800">
              <a:latin typeface="Verdana" pitchFamily="34" charset="0"/>
            </a:endParaRPr>
          </a:p>
          <a:p>
            <a:r>
              <a:rPr lang="ca-ES" sz="1800">
                <a:latin typeface="Verdana" pitchFamily="34" charset="0"/>
              </a:rPr>
              <a:t>23.He rebut formació teòrica i tinc experiència.</a:t>
            </a:r>
          </a:p>
          <a:p>
            <a:endParaRPr lang="ca-ES" sz="1800">
              <a:latin typeface="Verdana" pitchFamily="34" charset="0"/>
            </a:endParaRPr>
          </a:p>
          <a:p>
            <a:r>
              <a:rPr lang="ca-ES" sz="1800">
                <a:latin typeface="Verdana" pitchFamily="34" charset="0"/>
              </a:rPr>
              <a:t>24. No tinc experiència ni formació, però crec que la pròpia activitat ja  m'ensenyarà.</a:t>
            </a:r>
          </a:p>
        </p:txBody>
      </p:sp>
      <p:pic>
        <p:nvPicPr>
          <p:cNvPr id="232456" name="Picture 8" descr="clase,educación,entrenamiento,escuela,estudio,Fotolia,planes,terapia"/>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1403648" y="908720"/>
            <a:ext cx="6218238" cy="1219200"/>
          </a:xfrm>
        </p:spPr>
        <p:txBody>
          <a:bodyPr/>
          <a:lstStyle/>
          <a:p>
            <a:pPr algn="ctr"/>
            <a:r>
              <a:rPr lang="ca-ES" sz="1800" dirty="0">
                <a:latin typeface="Times New Roman" pitchFamily="18" charset="0"/>
              </a:rPr>
              <a:t/>
            </a:r>
            <a:br>
              <a:rPr lang="ca-ES" sz="1800" dirty="0">
                <a:latin typeface="Times New Roman" pitchFamily="18" charset="0"/>
              </a:rPr>
            </a:br>
            <a:r>
              <a:rPr lang="ca-ES" sz="1800" dirty="0">
                <a:latin typeface="Times New Roman" pitchFamily="18" charset="0"/>
              </a:rPr>
              <a:t/>
            </a:r>
            <a:br>
              <a:rPr lang="ca-ES" sz="1800" dirty="0">
                <a:latin typeface="Times New Roman" pitchFamily="18" charset="0"/>
              </a:rPr>
            </a:br>
            <a:r>
              <a:rPr lang="ca-ES" sz="1800" dirty="0">
                <a:latin typeface="Times New Roman" pitchFamily="18" charset="0"/>
              </a:rPr>
              <a:t/>
            </a:r>
            <a:br>
              <a:rPr lang="ca-ES" sz="1800" dirty="0">
                <a:latin typeface="Times New Roman" pitchFamily="18" charset="0"/>
              </a:rPr>
            </a:br>
            <a:r>
              <a:rPr lang="ca-ES" sz="1800" dirty="0">
                <a:latin typeface="Verdana" pitchFamily="34" charset="0"/>
              </a:rPr>
              <a:t>Dur a terme un projecte obliga a prendre moltes decisions sobre la marxa, això</a:t>
            </a:r>
            <a:r>
              <a:rPr lang="ca-ES" sz="3400" dirty="0"/>
              <a:t>	</a:t>
            </a:r>
            <a:endParaRPr lang="es-ES_tradnl" dirty="0"/>
          </a:p>
        </p:txBody>
      </p:sp>
      <p:sp>
        <p:nvSpPr>
          <p:cNvPr id="233476" name="Rectangle 4"/>
          <p:cNvSpPr>
            <a:spLocks noGrp="1" noChangeArrowheads="1"/>
          </p:cNvSpPr>
          <p:nvPr>
            <p:ph type="body" sz="half" idx="2"/>
          </p:nvPr>
        </p:nvSpPr>
        <p:spPr/>
        <p:txBody>
          <a:bodyPr/>
          <a:lstStyle/>
          <a:p>
            <a:pPr>
              <a:spcBef>
                <a:spcPct val="0"/>
              </a:spcBef>
              <a:buFont typeface="Monotype Sorts" pitchFamily="2" charset="2"/>
              <a:buNone/>
            </a:pPr>
            <a:endParaRPr lang="ca-ES" sz="3200">
              <a:solidFill>
                <a:schemeClr val="tx2"/>
              </a:solidFill>
              <a:latin typeface="Arial" charset="0"/>
            </a:endParaRPr>
          </a:p>
          <a:p>
            <a:pPr>
              <a:spcBef>
                <a:spcPct val="0"/>
              </a:spcBef>
              <a:buFont typeface="Monotype Sorts" pitchFamily="2" charset="2"/>
              <a:buNone/>
            </a:pPr>
            <a:endParaRPr lang="ca-ES" sz="3200">
              <a:solidFill>
                <a:schemeClr val="tx2"/>
              </a:solidFill>
              <a:latin typeface="Arial" charset="0"/>
            </a:endParaRPr>
          </a:p>
          <a:p>
            <a:pPr>
              <a:spcBef>
                <a:spcPct val="0"/>
              </a:spcBef>
              <a:buFont typeface="Monotype Sorts" pitchFamily="2" charset="2"/>
              <a:buNone/>
            </a:pPr>
            <a:endParaRPr lang="ca-ES" sz="3200">
              <a:solidFill>
                <a:schemeClr val="tx2"/>
              </a:solidFill>
              <a:latin typeface="Arial" charset="0"/>
            </a:endParaRPr>
          </a:p>
          <a:p>
            <a:pPr>
              <a:spcBef>
                <a:spcPct val="0"/>
              </a:spcBef>
              <a:buFont typeface="Monotype Sorts" pitchFamily="2" charset="2"/>
              <a:buNone/>
            </a:pPr>
            <a:r>
              <a:rPr lang="ca-ES">
                <a:solidFill>
                  <a:schemeClr val="tx2"/>
                </a:solidFill>
                <a:latin typeface="Arial" charset="0"/>
              </a:rPr>
              <a:t>25. </a:t>
            </a:r>
            <a:r>
              <a:rPr lang="ca-ES" sz="1800">
                <a:solidFill>
                  <a:schemeClr val="tx2"/>
                </a:solidFill>
                <a:latin typeface="Verdana" pitchFamily="34" charset="0"/>
              </a:rPr>
              <a:t>Em preocupa.</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26. No em preocupa.</a:t>
            </a:r>
          </a:p>
          <a:p>
            <a:pPr>
              <a:spcBef>
                <a:spcPct val="0"/>
              </a:spcBef>
              <a:buFont typeface="Monotype Sorts" pitchFamily="2" charset="2"/>
              <a:buNone/>
            </a:pPr>
            <a:endParaRPr lang="ca-ES" sz="1800">
              <a:solidFill>
                <a:schemeClr val="tx2"/>
              </a:solidFill>
              <a:latin typeface="Verdana" pitchFamily="34" charset="0"/>
            </a:endParaRPr>
          </a:p>
        </p:txBody>
      </p:sp>
      <p:pic>
        <p:nvPicPr>
          <p:cNvPr id="233480" name="Picture 8" descr="ejecutivos,fotografías,hombres,hombres de negocios,mesas de despacho,negocios,periodos de descanso,personas,relajarse"/>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1979712" y="692696"/>
            <a:ext cx="6218238"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Estàs acostumat a suportar responsabilitats?</a:t>
            </a:r>
            <a:endParaRPr lang="es-ES_tradnl" sz="1800" dirty="0">
              <a:latin typeface="Verdana" pitchFamily="34" charset="0"/>
            </a:endParaRPr>
          </a:p>
        </p:txBody>
      </p:sp>
      <p:sp>
        <p:nvSpPr>
          <p:cNvPr id="241668" name="Rectangle 4"/>
          <p:cNvSpPr>
            <a:spLocks noGrp="1" noChangeArrowheads="1"/>
          </p:cNvSpPr>
          <p:nvPr>
            <p:ph type="body" sz="half" idx="2"/>
          </p:nvPr>
        </p:nvSpPr>
        <p:spPr>
          <a:xfrm>
            <a:off x="5067300" y="1628775"/>
            <a:ext cx="3771900" cy="4467225"/>
          </a:xfrm>
        </p:spPr>
        <p:txBody>
          <a:bodyPr/>
          <a:lstStyle/>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27. M'agrada encarregar-me personalment de les coses</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28. Em responsabilitzo si cal, però prefereixo que un altre sigui el responsable</a:t>
            </a:r>
            <a:endParaRPr lang="ca-ES" sz="1800">
              <a:latin typeface="Verdana" pitchFamily="34" charset="0"/>
            </a:endParaRPr>
          </a:p>
        </p:txBody>
      </p:sp>
      <p:pic>
        <p:nvPicPr>
          <p:cNvPr id="241672" name="Picture 8" descr="abrumado,abrumador,archivadores,archivas,carpetas,documentos,fotografías,hombres de negocios,materiales de oficina,metáforas,metáforas de negocios,negocios,oficinas,personas,pilas,trámites burocráticos,varone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1547664" y="1196752"/>
            <a:ext cx="6218238" cy="1219200"/>
          </a:xfrm>
        </p:spPr>
        <p:txBody>
          <a:bodyPr/>
          <a:lstStyle/>
          <a:p>
            <a:r>
              <a:rPr lang="ca-ES" sz="1800" dirty="0">
                <a:latin typeface="Times New Roman" pitchFamily="18" charset="0"/>
              </a:rPr>
              <a:t/>
            </a:r>
            <a:br>
              <a:rPr lang="ca-ES" sz="1800" dirty="0">
                <a:latin typeface="Times New Roman" pitchFamily="18" charset="0"/>
              </a:rPr>
            </a:br>
            <a:r>
              <a:rPr lang="ca-ES" sz="1800" dirty="0" smtClean="0">
                <a:latin typeface="Arial" pitchFamily="34" charset="0"/>
                <a:cs typeface="Arial" pitchFamily="34" charset="0"/>
              </a:rPr>
              <a:t>Has </a:t>
            </a:r>
            <a:r>
              <a:rPr lang="ca-ES" sz="1800" dirty="0">
                <a:latin typeface="Arial" pitchFamily="34" charset="0"/>
                <a:cs typeface="Arial" pitchFamily="34" charset="0"/>
              </a:rPr>
              <a:t>dirigit mai persones, encara que sigui en activitats no empresarials?</a:t>
            </a:r>
            <a:endParaRPr lang="es-ES_tradnl" sz="1800" dirty="0">
              <a:latin typeface="Arial" pitchFamily="34" charset="0"/>
              <a:cs typeface="Arial" pitchFamily="34" charset="0"/>
            </a:endParaRPr>
          </a:p>
        </p:txBody>
      </p:sp>
      <p:sp>
        <p:nvSpPr>
          <p:cNvPr id="242692" name="Rectangle 4"/>
          <p:cNvSpPr>
            <a:spLocks noGrp="1" noChangeArrowheads="1"/>
          </p:cNvSpPr>
          <p:nvPr>
            <p:ph type="body" sz="half" idx="2"/>
          </p:nvPr>
        </p:nvSpPr>
        <p:spPr>
          <a:xfrm>
            <a:off x="6096000" y="2057400"/>
            <a:ext cx="2743200" cy="4038600"/>
          </a:xfrm>
        </p:spPr>
        <p:txBody>
          <a:bodyPr/>
          <a:lstStyle/>
          <a:p>
            <a:pPr>
              <a:spcBef>
                <a:spcPct val="0"/>
              </a:spcBef>
              <a:buFont typeface="Monotype Sorts" pitchFamily="2" charset="2"/>
              <a:buNone/>
            </a:pPr>
            <a:endParaRPr lang="es-ES_tradnl" sz="3200">
              <a:solidFill>
                <a:schemeClr val="tx2"/>
              </a:solidFill>
              <a:latin typeface="Arial" charset="0"/>
            </a:endParaRPr>
          </a:p>
          <a:p>
            <a:pPr>
              <a:spcBef>
                <a:spcPct val="0"/>
              </a:spcBef>
              <a:buFont typeface="Monotype Sorts" pitchFamily="2" charset="2"/>
              <a:buNone/>
            </a:pPr>
            <a:endParaRPr lang="es-ES_tradnl" sz="3200">
              <a:solidFill>
                <a:schemeClr val="tx2"/>
              </a:solidFill>
              <a:latin typeface="Arial" charset="0"/>
            </a:endParaRPr>
          </a:p>
          <a:p>
            <a:pPr>
              <a:spcBef>
                <a:spcPct val="0"/>
              </a:spcBef>
              <a:buFont typeface="Monotype Sorts" pitchFamily="2" charset="2"/>
              <a:buNone/>
            </a:pPr>
            <a:r>
              <a:rPr lang="es-ES_tradnl">
                <a:solidFill>
                  <a:schemeClr val="tx2"/>
                </a:solidFill>
                <a:latin typeface="Arial" charset="0"/>
              </a:rPr>
              <a:t>29. Sí</a:t>
            </a:r>
          </a:p>
          <a:p>
            <a:pPr>
              <a:spcBef>
                <a:spcPct val="0"/>
              </a:spcBef>
              <a:buFont typeface="Monotype Sorts" pitchFamily="2" charset="2"/>
              <a:buNone/>
            </a:pPr>
            <a:r>
              <a:rPr lang="es-ES_tradnl">
                <a:solidFill>
                  <a:schemeClr val="tx2"/>
                </a:solidFill>
                <a:latin typeface="Arial" charset="0"/>
              </a:rPr>
              <a:t>30. No</a:t>
            </a:r>
            <a:endParaRPr lang="es-ES_tradnl">
              <a:latin typeface="Arial" charset="0"/>
            </a:endParaRPr>
          </a:p>
        </p:txBody>
      </p:sp>
      <p:pic>
        <p:nvPicPr>
          <p:cNvPr id="242696" name="Picture 8" descr="fotografías,negocios,salas de conferencia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1979712" y="1124744"/>
            <a:ext cx="6218238" cy="1219200"/>
          </a:xfrm>
        </p:spPr>
        <p:txBody>
          <a:bodyPr/>
          <a:lstStyle/>
          <a:p>
            <a:r>
              <a:rPr lang="ca-ES" sz="1800" dirty="0">
                <a:latin typeface="Verdana" pitchFamily="34" charset="0"/>
              </a:rPr>
              <a:t/>
            </a:r>
            <a:br>
              <a:rPr lang="ca-ES" sz="1800" dirty="0">
                <a:latin typeface="Verdana" pitchFamily="34" charset="0"/>
              </a:rPr>
            </a:br>
            <a:r>
              <a:rPr lang="ca-ES" sz="1800" dirty="0" smtClean="0">
                <a:latin typeface="Verdana" pitchFamily="34" charset="0"/>
              </a:rPr>
              <a:t>Quantes </a:t>
            </a:r>
            <a:r>
              <a:rPr lang="ca-ES" sz="1800" dirty="0">
                <a:latin typeface="Verdana" pitchFamily="34" charset="0"/>
              </a:rPr>
              <a:t>persones?</a:t>
            </a:r>
            <a:endParaRPr lang="es-ES_tradnl" sz="1800" dirty="0">
              <a:latin typeface="Verdana" pitchFamily="34" charset="0"/>
            </a:endParaRPr>
          </a:p>
        </p:txBody>
      </p:sp>
      <p:sp>
        <p:nvSpPr>
          <p:cNvPr id="243716" name="Rectangle 4"/>
          <p:cNvSpPr>
            <a:spLocks noGrp="1" noChangeArrowheads="1"/>
          </p:cNvSpPr>
          <p:nvPr>
            <p:ph type="body" sz="half" idx="2"/>
          </p:nvPr>
        </p:nvSpPr>
        <p:spPr>
          <a:xfrm>
            <a:off x="5562600" y="2209800"/>
            <a:ext cx="3276600" cy="3886200"/>
          </a:xfrm>
        </p:spPr>
        <p:txBody>
          <a:bodyPr/>
          <a:lstStyle/>
          <a:p>
            <a:pPr>
              <a:spcBef>
                <a:spcPct val="0"/>
              </a:spcBef>
              <a:buFont typeface="Monotype Sorts" pitchFamily="2" charset="2"/>
              <a:buNone/>
            </a:pPr>
            <a:endParaRPr lang="es-ES_tradnl" sz="3200">
              <a:solidFill>
                <a:schemeClr val="tx2"/>
              </a:solidFill>
              <a:latin typeface="Arial" charset="0"/>
            </a:endParaRPr>
          </a:p>
          <a:p>
            <a:pPr>
              <a:spcBef>
                <a:spcPct val="0"/>
              </a:spcBef>
              <a:buFont typeface="Monotype Sorts" pitchFamily="2" charset="2"/>
              <a:buNone/>
            </a:pPr>
            <a:r>
              <a:rPr lang="es-ES_tradnl" sz="1800">
                <a:solidFill>
                  <a:schemeClr val="tx2"/>
                </a:solidFill>
                <a:latin typeface="Verdana" pitchFamily="34" charset="0"/>
              </a:rPr>
              <a:t>31. De 1 a 10</a:t>
            </a:r>
          </a:p>
          <a:p>
            <a:pPr>
              <a:spcBef>
                <a:spcPct val="0"/>
              </a:spcBef>
              <a:buFont typeface="Monotype Sorts" pitchFamily="2" charset="2"/>
              <a:buNone/>
            </a:pPr>
            <a:endParaRPr lang="es-ES_tradnl" sz="1800">
              <a:solidFill>
                <a:schemeClr val="tx2"/>
              </a:solidFill>
              <a:latin typeface="Verdana" pitchFamily="34" charset="0"/>
            </a:endParaRPr>
          </a:p>
          <a:p>
            <a:pPr>
              <a:spcBef>
                <a:spcPct val="0"/>
              </a:spcBef>
              <a:buFont typeface="Monotype Sorts" pitchFamily="2" charset="2"/>
              <a:buNone/>
            </a:pPr>
            <a:r>
              <a:rPr lang="es-ES_tradnl" sz="1800">
                <a:solidFill>
                  <a:schemeClr val="tx2"/>
                </a:solidFill>
                <a:latin typeface="Verdana" pitchFamily="34" charset="0"/>
              </a:rPr>
              <a:t>32. De 11 a 30</a:t>
            </a:r>
          </a:p>
          <a:p>
            <a:pPr>
              <a:spcBef>
                <a:spcPct val="0"/>
              </a:spcBef>
              <a:buFont typeface="Monotype Sorts" pitchFamily="2" charset="2"/>
              <a:buNone/>
            </a:pPr>
            <a:endParaRPr lang="es-ES_tradnl" sz="1800">
              <a:solidFill>
                <a:schemeClr val="tx2"/>
              </a:solidFill>
              <a:latin typeface="Verdana" pitchFamily="34" charset="0"/>
            </a:endParaRPr>
          </a:p>
          <a:p>
            <a:pPr>
              <a:spcBef>
                <a:spcPct val="0"/>
              </a:spcBef>
              <a:buFont typeface="Monotype Sorts" pitchFamily="2" charset="2"/>
              <a:buNone/>
            </a:pPr>
            <a:r>
              <a:rPr lang="es-ES_tradnl" sz="1800">
                <a:solidFill>
                  <a:schemeClr val="tx2"/>
                </a:solidFill>
                <a:latin typeface="Verdana" pitchFamily="34" charset="0"/>
              </a:rPr>
              <a:t>33. Més de 30</a:t>
            </a:r>
            <a:endParaRPr lang="es-ES_tradnl" sz="1800">
              <a:latin typeface="Verdana" pitchFamily="34" charset="0"/>
            </a:endParaRPr>
          </a:p>
        </p:txBody>
      </p:sp>
      <p:pic>
        <p:nvPicPr>
          <p:cNvPr id="243720" name="Picture 8" descr="ver detalle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2114550" y="2971800"/>
            <a:ext cx="1828800" cy="1828800"/>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1691680" y="692696"/>
            <a:ext cx="6218238"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L'organització al projecte</a:t>
            </a:r>
            <a:endParaRPr lang="es-ES_tradnl" sz="1800" dirty="0">
              <a:latin typeface="Verdana" pitchFamily="34" charset="0"/>
            </a:endParaRPr>
          </a:p>
        </p:txBody>
      </p:sp>
      <p:sp>
        <p:nvSpPr>
          <p:cNvPr id="244740" name="Rectangle 4"/>
          <p:cNvSpPr>
            <a:spLocks noGrp="1" noChangeArrowheads="1"/>
          </p:cNvSpPr>
          <p:nvPr>
            <p:ph type="body" sz="half" idx="2"/>
          </p:nvPr>
        </p:nvSpPr>
        <p:spPr>
          <a:xfrm>
            <a:off x="5067300" y="1484313"/>
            <a:ext cx="3771900" cy="4611687"/>
          </a:xfrm>
        </p:spPr>
        <p:txBody>
          <a:bodyPr/>
          <a:lstStyle/>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34.M'agrada tenir un pla i seguir-lo per sobre de tot</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35. El pla és necessari, però cal ser flexible</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36.El principal és actuar, l'ordre és secundari</a:t>
            </a:r>
            <a:endParaRPr lang="ca-ES" sz="1800">
              <a:latin typeface="Verdana" pitchFamily="34" charset="0"/>
            </a:endParaRPr>
          </a:p>
        </p:txBody>
      </p:sp>
      <p:pic>
        <p:nvPicPr>
          <p:cNvPr id="244744" name="Picture 8" descr="borradores,fotografías,gomas,lapiceros,lápices,material escolar,materiales de oficina,negocios,objetos del cole,objetos domésticos,utensilios para escribi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1835696" y="332656"/>
            <a:ext cx="6218238"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El promotor, ha de ser constant ?</a:t>
            </a:r>
            <a:endParaRPr lang="es-ES_tradnl" sz="1800" dirty="0">
              <a:latin typeface="Verdana" pitchFamily="34" charset="0"/>
            </a:endParaRPr>
          </a:p>
        </p:txBody>
      </p:sp>
      <p:sp>
        <p:nvSpPr>
          <p:cNvPr id="245764" name="Rectangle 4"/>
          <p:cNvSpPr>
            <a:spLocks noGrp="1" noChangeArrowheads="1"/>
          </p:cNvSpPr>
          <p:nvPr>
            <p:ph type="body" sz="half" idx="2"/>
          </p:nvPr>
        </p:nvSpPr>
        <p:spPr>
          <a:xfrm>
            <a:off x="5067300" y="1844675"/>
            <a:ext cx="3771900" cy="4251325"/>
          </a:xfrm>
        </p:spPr>
        <p:txBody>
          <a:bodyPr/>
          <a:lstStyle/>
          <a:p>
            <a:pPr>
              <a:lnSpc>
                <a:spcPct val="90000"/>
              </a:lnSpc>
              <a:spcBef>
                <a:spcPct val="0"/>
              </a:spcBef>
              <a:buFont typeface="Monotype Sorts" pitchFamily="2" charset="2"/>
              <a:buNone/>
            </a:pPr>
            <a:r>
              <a:rPr lang="ca-ES" sz="1800">
                <a:solidFill>
                  <a:schemeClr val="tx2"/>
                </a:solidFill>
                <a:latin typeface="Verdana" pitchFamily="34" charset="0"/>
              </a:rPr>
              <a:t>37.Sí, els assumptes cal seguir-los fins al final</a:t>
            </a:r>
          </a:p>
          <a:p>
            <a:pPr>
              <a:lnSpc>
                <a:spcPct val="90000"/>
              </a:lnSpc>
              <a:spcBef>
                <a:spcPct val="0"/>
              </a:spcBef>
              <a:buFont typeface="Monotype Sorts" pitchFamily="2" charset="2"/>
              <a:buNone/>
            </a:pPr>
            <a:endParaRPr lang="ca-ES" sz="1800">
              <a:solidFill>
                <a:schemeClr val="tx2"/>
              </a:solidFill>
              <a:latin typeface="Verdana" pitchFamily="34" charset="0"/>
            </a:endParaRPr>
          </a:p>
          <a:p>
            <a:pPr>
              <a:lnSpc>
                <a:spcPct val="90000"/>
              </a:lnSpc>
              <a:spcBef>
                <a:spcPct val="0"/>
              </a:spcBef>
              <a:buFont typeface="Monotype Sorts" pitchFamily="2" charset="2"/>
              <a:buNone/>
            </a:pPr>
            <a:endParaRPr lang="ca-ES" sz="1800">
              <a:solidFill>
                <a:schemeClr val="tx2"/>
              </a:solidFill>
              <a:latin typeface="Verdana" pitchFamily="34" charset="0"/>
            </a:endParaRPr>
          </a:p>
          <a:p>
            <a:pPr>
              <a:lnSpc>
                <a:spcPct val="90000"/>
              </a:lnSpc>
              <a:spcBef>
                <a:spcPct val="0"/>
              </a:spcBef>
              <a:buFont typeface="Monotype Sorts" pitchFamily="2" charset="2"/>
              <a:buNone/>
            </a:pPr>
            <a:endParaRPr lang="ca-ES" sz="1800">
              <a:solidFill>
                <a:schemeClr val="tx2"/>
              </a:solidFill>
              <a:latin typeface="Verdana" pitchFamily="34" charset="0"/>
            </a:endParaRPr>
          </a:p>
          <a:p>
            <a:pPr>
              <a:lnSpc>
                <a:spcPct val="90000"/>
              </a:lnSpc>
              <a:spcBef>
                <a:spcPct val="0"/>
              </a:spcBef>
              <a:buFont typeface="Monotype Sorts" pitchFamily="2" charset="2"/>
              <a:buNone/>
            </a:pPr>
            <a:r>
              <a:rPr lang="ca-ES" sz="1800">
                <a:solidFill>
                  <a:schemeClr val="tx2"/>
                </a:solidFill>
                <a:latin typeface="Verdana" pitchFamily="34" charset="0"/>
              </a:rPr>
              <a:t>38.Generalment acabo el que començo, si no és que es  complica</a:t>
            </a:r>
          </a:p>
          <a:p>
            <a:pPr>
              <a:lnSpc>
                <a:spcPct val="90000"/>
              </a:lnSpc>
              <a:spcBef>
                <a:spcPct val="0"/>
              </a:spcBef>
              <a:buFont typeface="Monotype Sorts" pitchFamily="2" charset="2"/>
              <a:buNone/>
            </a:pPr>
            <a:endParaRPr lang="ca-ES" sz="1800">
              <a:solidFill>
                <a:schemeClr val="tx2"/>
              </a:solidFill>
              <a:latin typeface="Verdana" pitchFamily="34" charset="0"/>
            </a:endParaRPr>
          </a:p>
          <a:p>
            <a:pPr algn="l">
              <a:lnSpc>
                <a:spcPct val="90000"/>
              </a:lnSpc>
              <a:spcBef>
                <a:spcPct val="0"/>
              </a:spcBef>
              <a:buFont typeface="Monotype Sorts" pitchFamily="2" charset="2"/>
              <a:buNone/>
            </a:pPr>
            <a:endParaRPr lang="ca-ES" sz="1800">
              <a:solidFill>
                <a:schemeClr val="tx2"/>
              </a:solidFill>
              <a:latin typeface="Verdana" pitchFamily="34" charset="0"/>
            </a:endParaRPr>
          </a:p>
          <a:p>
            <a:pPr algn="l">
              <a:lnSpc>
                <a:spcPct val="90000"/>
              </a:lnSpc>
              <a:spcBef>
                <a:spcPct val="0"/>
              </a:spcBef>
              <a:buFont typeface="Monotype Sorts" pitchFamily="2" charset="2"/>
              <a:buNone/>
            </a:pPr>
            <a:r>
              <a:rPr lang="ca-ES" sz="1800">
                <a:solidFill>
                  <a:schemeClr val="tx2"/>
                </a:solidFill>
                <a:latin typeface="Verdana" pitchFamily="34" charset="0"/>
              </a:rPr>
              <a:t>39.Quan arriba el moment, és millor delegar en d'altres</a:t>
            </a:r>
          </a:p>
        </p:txBody>
      </p:sp>
      <p:pic>
        <p:nvPicPr>
          <p:cNvPr id="245768" name="Picture 8" descr="actividades,artículos escolares,fotografías,materiales escolares,suministros comerciales,suministros de oficina,tijera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1979712" y="332656"/>
            <a:ext cx="6218238"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Has estalviat prou per iniciar el negoci?</a:t>
            </a:r>
            <a:endParaRPr lang="es-ES_tradnl" sz="1800" dirty="0">
              <a:latin typeface="Verdana" pitchFamily="34" charset="0"/>
            </a:endParaRPr>
          </a:p>
        </p:txBody>
      </p:sp>
      <p:sp>
        <p:nvSpPr>
          <p:cNvPr id="246788" name="Rectangle 4"/>
          <p:cNvSpPr>
            <a:spLocks noGrp="1" noChangeArrowheads="1"/>
          </p:cNvSpPr>
          <p:nvPr>
            <p:ph type="body" sz="half" idx="2"/>
          </p:nvPr>
        </p:nvSpPr>
        <p:spPr>
          <a:xfrm>
            <a:off x="5067300" y="1773238"/>
            <a:ext cx="3771900" cy="4322762"/>
          </a:xfrm>
        </p:spPr>
        <p:txBody>
          <a:bodyPr/>
          <a:lstStyle/>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40. Sí</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41.No, però ho aconseguiré fàcilment</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42.No, però hi han moltes ajudes que puc sol·licitar</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43. Realment no sé quant pot costar</a:t>
            </a:r>
            <a:endParaRPr lang="ca-ES" sz="1800">
              <a:latin typeface="Verdana" pitchFamily="34" charset="0"/>
            </a:endParaRPr>
          </a:p>
        </p:txBody>
      </p:sp>
      <p:pic>
        <p:nvPicPr>
          <p:cNvPr id="246792" name="Picture 8" descr="dinero,dinero en efectivo,divisas,eurodólares,euros,fotografías,negocios,símbolo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T'agrada el treball en equip?</a:t>
            </a:r>
            <a:endParaRPr lang="es-ES_tradnl" sz="1800">
              <a:latin typeface="Verdana" pitchFamily="34" charset="0"/>
            </a:endParaRPr>
          </a:p>
        </p:txBody>
      </p:sp>
      <p:sp>
        <p:nvSpPr>
          <p:cNvPr id="247812" name="Rectangle 4"/>
          <p:cNvSpPr>
            <a:spLocks noGrp="1" noChangeArrowheads="1"/>
          </p:cNvSpPr>
          <p:nvPr>
            <p:ph type="body" sz="half" idx="2"/>
          </p:nvPr>
        </p:nvSpPr>
        <p:spPr>
          <a:xfrm>
            <a:off x="5410200" y="2133600"/>
            <a:ext cx="3429000" cy="3962400"/>
          </a:xfrm>
        </p:spPr>
        <p:txBody>
          <a:bodyPr/>
          <a:lstStyle/>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44. És gratificant i creatiu</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45.Molesta la presa de decisions</a:t>
            </a:r>
            <a:endParaRPr lang="ca-ES" sz="1800">
              <a:latin typeface="Verdana" pitchFamily="34" charset="0"/>
            </a:endParaRPr>
          </a:p>
        </p:txBody>
      </p:sp>
      <p:graphicFrame>
        <p:nvGraphicFramePr>
          <p:cNvPr id="247813" name="Object 5">
            <a:hlinkClick r:id="" action="ppaction://ole?verb=0"/>
          </p:cNvPr>
          <p:cNvGraphicFramePr>
            <a:graphicFrameLocks noGrp="1"/>
          </p:cNvGraphicFramePr>
          <p:nvPr>
            <p:ph type="clipArt" sz="half" idx="1"/>
          </p:nvPr>
        </p:nvGraphicFramePr>
        <p:xfrm>
          <a:off x="1143000" y="2286000"/>
          <a:ext cx="3771900" cy="2722563"/>
        </p:xfrm>
        <a:graphic>
          <a:graphicData uri="http://schemas.openxmlformats.org/presentationml/2006/ole">
            <mc:AlternateContent xmlns:mc="http://schemas.openxmlformats.org/markup-compatibility/2006">
              <mc:Choice xmlns:v="urn:schemas-microsoft-com:vml" Requires="v">
                <p:oleObj spid="_x0000_s247818" name="Microsoft ClipArt Gallery" r:id="rId4" imgW="5529240" imgH="3290760" progId="MS_ClipArt_Gallery">
                  <p:embed/>
                </p:oleObj>
              </mc:Choice>
              <mc:Fallback>
                <p:oleObj name="Microsoft ClipArt Gallery" r:id="rId4" imgW="5529240" imgH="3290760" progId="MS_ClipArt_Gallery">
                  <p:embed/>
                  <p:pic>
                    <p:nvPicPr>
                      <p:cNvPr id="0"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86000"/>
                        <a:ext cx="3771900" cy="272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La gent pot confiar en el que dius?</a:t>
            </a:r>
            <a:endParaRPr lang="es-ES_tradnl" sz="1800">
              <a:latin typeface="Verdana" pitchFamily="34" charset="0"/>
            </a:endParaRPr>
          </a:p>
        </p:txBody>
      </p:sp>
      <p:sp>
        <p:nvSpPr>
          <p:cNvPr id="248836" name="Rectangle 4"/>
          <p:cNvSpPr>
            <a:spLocks noGrp="1" noChangeArrowheads="1"/>
          </p:cNvSpPr>
          <p:nvPr>
            <p:ph type="body" sz="half" idx="2"/>
          </p:nvPr>
        </p:nvSpPr>
        <p:spPr>
          <a:xfrm>
            <a:off x="5257800" y="1700213"/>
            <a:ext cx="3581400" cy="4395787"/>
          </a:xfrm>
        </p:spPr>
        <p:txBody>
          <a:bodyPr/>
          <a:lstStyle/>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46.Poden. No dic coses que no pensi.</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47.Actuo en funció de les circumstàncies, sobretot si l'altre no és capaç de trobar la diferència</a:t>
            </a:r>
            <a:endParaRPr lang="ca-ES" sz="1800">
              <a:latin typeface="Verdana" pitchFamily="34" charset="0"/>
            </a:endParaRPr>
          </a:p>
        </p:txBody>
      </p:sp>
      <p:pic>
        <p:nvPicPr>
          <p:cNvPr id="248840" name="Picture 8" descr="choca esos cinco,ejecutivas,fotografías,gestos,hombres,hombres de negocios,manos levantadas,mujeres,mujeres de negocios,negocios,persona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T'importa viatjar?</a:t>
            </a:r>
            <a:endParaRPr lang="es-ES_tradnl" sz="1800">
              <a:latin typeface="Verdana" pitchFamily="34" charset="0"/>
            </a:endParaRPr>
          </a:p>
        </p:txBody>
      </p:sp>
      <p:sp>
        <p:nvSpPr>
          <p:cNvPr id="249860" name="Rectangle 4"/>
          <p:cNvSpPr>
            <a:spLocks noGrp="1" noChangeArrowheads="1"/>
          </p:cNvSpPr>
          <p:nvPr>
            <p:ph type="body" sz="half" idx="2"/>
          </p:nvPr>
        </p:nvSpPr>
        <p:spPr>
          <a:xfrm>
            <a:off x="6248400" y="2133600"/>
            <a:ext cx="2590800" cy="3962400"/>
          </a:xfrm>
        </p:spPr>
        <p:txBody>
          <a:bodyPr/>
          <a:lstStyle/>
          <a:p>
            <a:pPr>
              <a:spcBef>
                <a:spcPct val="0"/>
              </a:spcBef>
              <a:buFont typeface="Monotype Sorts" pitchFamily="2" charset="2"/>
              <a:buNone/>
            </a:pPr>
            <a:endParaRPr lang="es-ES_tradnl" sz="3200">
              <a:solidFill>
                <a:schemeClr val="tx2"/>
              </a:solidFill>
              <a:latin typeface="Arial" charset="0"/>
            </a:endParaRPr>
          </a:p>
          <a:p>
            <a:pPr>
              <a:spcBef>
                <a:spcPct val="0"/>
              </a:spcBef>
              <a:buFont typeface="Monotype Sorts" pitchFamily="2" charset="2"/>
              <a:buNone/>
            </a:pPr>
            <a:endParaRPr lang="es-ES_tradnl" sz="3200">
              <a:solidFill>
                <a:schemeClr val="tx2"/>
              </a:solidFill>
              <a:latin typeface="Arial" charset="0"/>
            </a:endParaRPr>
          </a:p>
          <a:p>
            <a:pPr>
              <a:spcBef>
                <a:spcPct val="0"/>
              </a:spcBef>
              <a:buFont typeface="Monotype Sorts" pitchFamily="2" charset="2"/>
              <a:buNone/>
            </a:pPr>
            <a:r>
              <a:rPr lang="es-ES_tradnl">
                <a:solidFill>
                  <a:schemeClr val="tx2"/>
                </a:solidFill>
                <a:latin typeface="Arial" charset="0"/>
              </a:rPr>
              <a:t>48. Sí</a:t>
            </a:r>
          </a:p>
          <a:p>
            <a:pPr>
              <a:spcBef>
                <a:spcPct val="0"/>
              </a:spcBef>
              <a:buFont typeface="Monotype Sorts" pitchFamily="2" charset="2"/>
              <a:buNone/>
            </a:pPr>
            <a:endParaRPr lang="es-ES_tradnl">
              <a:solidFill>
                <a:schemeClr val="tx2"/>
              </a:solidFill>
              <a:latin typeface="Arial" charset="0"/>
            </a:endParaRPr>
          </a:p>
          <a:p>
            <a:pPr>
              <a:spcBef>
                <a:spcPct val="0"/>
              </a:spcBef>
              <a:buFont typeface="Monotype Sorts" pitchFamily="2" charset="2"/>
              <a:buNone/>
            </a:pPr>
            <a:r>
              <a:rPr lang="es-ES_tradnl">
                <a:solidFill>
                  <a:schemeClr val="tx2"/>
                </a:solidFill>
                <a:latin typeface="Arial" charset="0"/>
              </a:rPr>
              <a:t>49. No</a:t>
            </a:r>
            <a:endParaRPr lang="es-ES_tradnl">
              <a:latin typeface="Arial" charset="0"/>
            </a:endParaRPr>
          </a:p>
        </p:txBody>
      </p:sp>
      <p:graphicFrame>
        <p:nvGraphicFramePr>
          <p:cNvPr id="249861" name="Object 5">
            <a:hlinkClick r:id="" action="ppaction://ole?verb=0"/>
          </p:cNvPr>
          <p:cNvGraphicFramePr>
            <a:graphicFrameLocks noGrp="1"/>
          </p:cNvGraphicFramePr>
          <p:nvPr>
            <p:ph type="clipArt" sz="half" idx="1"/>
          </p:nvPr>
        </p:nvGraphicFramePr>
        <p:xfrm>
          <a:off x="1143000" y="2438400"/>
          <a:ext cx="4343400" cy="2278063"/>
        </p:xfrm>
        <a:graphic>
          <a:graphicData uri="http://schemas.openxmlformats.org/presentationml/2006/ole">
            <mc:AlternateContent xmlns:mc="http://schemas.openxmlformats.org/markup-compatibility/2006">
              <mc:Choice xmlns:v="urn:schemas-microsoft-com:vml" Requires="v">
                <p:oleObj spid="_x0000_s249866" name="Microsoft ClipArt Gallery" r:id="rId4" imgW="5376600" imgH="2368440" progId="MS_ClipArt_Gallery">
                  <p:embed/>
                </p:oleObj>
              </mc:Choice>
              <mc:Fallback>
                <p:oleObj name="Microsoft ClipArt Gallery" r:id="rId4" imgW="5376600" imgH="2368440" progId="MS_ClipArt_Gallery">
                  <p:embed/>
                  <p:pic>
                    <p:nvPicPr>
                      <p:cNvPr id="0"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438400"/>
                        <a:ext cx="4343400" cy="227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Coneixes bé algun idioma estranger?</a:t>
            </a:r>
            <a:endParaRPr lang="es-ES_tradnl" sz="1800">
              <a:latin typeface="Verdana" pitchFamily="34" charset="0"/>
            </a:endParaRPr>
          </a:p>
        </p:txBody>
      </p:sp>
      <p:sp>
        <p:nvSpPr>
          <p:cNvPr id="250884" name="Rectangle 4"/>
          <p:cNvSpPr>
            <a:spLocks noGrp="1" noChangeArrowheads="1"/>
          </p:cNvSpPr>
          <p:nvPr>
            <p:ph type="body" sz="half" idx="2"/>
          </p:nvPr>
        </p:nvSpPr>
        <p:spPr>
          <a:xfrm>
            <a:off x="5943600" y="2286000"/>
            <a:ext cx="2895600" cy="3810000"/>
          </a:xfrm>
        </p:spPr>
        <p:txBody>
          <a:bodyPr/>
          <a:lstStyle/>
          <a:p>
            <a:pPr>
              <a:buFont typeface="Monotype Sorts" pitchFamily="2" charset="2"/>
              <a:buNone/>
            </a:pPr>
            <a:endParaRPr lang="es-ES_tradnl" sz="2800">
              <a:latin typeface="Arial" charset="0"/>
            </a:endParaRPr>
          </a:p>
          <a:p>
            <a:pPr>
              <a:buFont typeface="Monotype Sorts" pitchFamily="2" charset="2"/>
              <a:buNone/>
            </a:pPr>
            <a:endParaRPr lang="es-ES_tradnl" sz="2800">
              <a:latin typeface="Arial" charset="0"/>
            </a:endParaRPr>
          </a:p>
          <a:p>
            <a:pPr>
              <a:buFont typeface="Monotype Sorts" pitchFamily="2" charset="2"/>
              <a:buNone/>
            </a:pPr>
            <a:r>
              <a:rPr lang="es-ES_tradnl">
                <a:latin typeface="Arial" charset="0"/>
              </a:rPr>
              <a:t>50. Sí</a:t>
            </a:r>
          </a:p>
          <a:p>
            <a:pPr>
              <a:buFont typeface="Monotype Sorts" pitchFamily="2" charset="2"/>
              <a:buNone/>
            </a:pPr>
            <a:endParaRPr lang="es-ES_tradnl">
              <a:latin typeface="Arial" charset="0"/>
            </a:endParaRPr>
          </a:p>
          <a:p>
            <a:pPr>
              <a:buFont typeface="Monotype Sorts" pitchFamily="2" charset="2"/>
              <a:buNone/>
            </a:pPr>
            <a:r>
              <a:rPr lang="es-ES_tradnl">
                <a:latin typeface="Arial" charset="0"/>
              </a:rPr>
              <a:t>51. No</a:t>
            </a:r>
          </a:p>
        </p:txBody>
      </p:sp>
      <p:graphicFrame>
        <p:nvGraphicFramePr>
          <p:cNvPr id="250885" name="Object 5">
            <a:hlinkClick r:id="" action="ppaction://ole?verb=0"/>
          </p:cNvPr>
          <p:cNvGraphicFramePr>
            <a:graphicFrameLocks noGrp="1"/>
          </p:cNvGraphicFramePr>
          <p:nvPr>
            <p:ph type="clipArt" sz="half" idx="1"/>
          </p:nvPr>
        </p:nvGraphicFramePr>
        <p:xfrm>
          <a:off x="1143000" y="2133600"/>
          <a:ext cx="4267200" cy="3009900"/>
        </p:xfrm>
        <a:graphic>
          <a:graphicData uri="http://schemas.openxmlformats.org/presentationml/2006/ole">
            <mc:AlternateContent xmlns:mc="http://schemas.openxmlformats.org/markup-compatibility/2006">
              <mc:Choice xmlns:v="urn:schemas-microsoft-com:vml" Requires="v">
                <p:oleObj spid="_x0000_s250890" name="Microsoft ClipArt Gallery" r:id="rId4" imgW="2877840" imgH="1919160" progId="MS_ClipArt_Gallery">
                  <p:embed/>
                </p:oleObj>
              </mc:Choice>
              <mc:Fallback>
                <p:oleObj name="Microsoft ClipArt Gallery" r:id="rId4" imgW="2877840" imgH="1919160" progId="MS_ClipArt_Gallery">
                  <p:embed/>
                  <p:pic>
                    <p:nvPicPr>
                      <p:cNvPr id="0"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133600"/>
                        <a:ext cx="4267200"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Què en penses dels socis?</a:t>
            </a:r>
            <a:endParaRPr lang="es-ES_tradnl" sz="1800">
              <a:latin typeface="Verdana" pitchFamily="34" charset="0"/>
            </a:endParaRPr>
          </a:p>
        </p:txBody>
      </p:sp>
      <p:sp>
        <p:nvSpPr>
          <p:cNvPr id="251908" name="Rectangle 4"/>
          <p:cNvSpPr>
            <a:spLocks noGrp="1" noChangeArrowheads="1"/>
          </p:cNvSpPr>
          <p:nvPr>
            <p:ph type="body" sz="half" idx="2"/>
          </p:nvPr>
        </p:nvSpPr>
        <p:spPr>
          <a:xfrm>
            <a:off x="5257800" y="2514600"/>
            <a:ext cx="3581400" cy="3581400"/>
          </a:xfrm>
        </p:spPr>
        <p:txBody>
          <a:bodyPr/>
          <a:lstStyle/>
          <a:p>
            <a:pPr algn="l">
              <a:spcBef>
                <a:spcPct val="0"/>
              </a:spcBef>
              <a:buFont typeface="Monotype Sorts" pitchFamily="2" charset="2"/>
              <a:buNone/>
            </a:pPr>
            <a:r>
              <a:rPr lang="ca-ES" sz="1800">
                <a:solidFill>
                  <a:schemeClr val="tx2"/>
                </a:solidFill>
                <a:latin typeface="Verdana" pitchFamily="34" charset="0"/>
              </a:rPr>
              <a:t>52.Pot ser convenient associar-se amb d’altres</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lgn="l">
              <a:spcBef>
                <a:spcPct val="0"/>
              </a:spcBef>
              <a:buFont typeface="Monotype Sorts" pitchFamily="2" charset="2"/>
              <a:buNone/>
            </a:pPr>
            <a:r>
              <a:rPr lang="ca-ES" sz="1800">
                <a:solidFill>
                  <a:schemeClr val="tx2"/>
                </a:solidFill>
                <a:latin typeface="Verdana" pitchFamily="34" charset="0"/>
              </a:rPr>
              <a:t>53.Els socis només donen problemes</a:t>
            </a:r>
            <a:endParaRPr lang="ca-ES" sz="1800">
              <a:latin typeface="Verdana" pitchFamily="34" charset="0"/>
            </a:endParaRPr>
          </a:p>
        </p:txBody>
      </p:sp>
      <p:pic>
        <p:nvPicPr>
          <p:cNvPr id="251911" name="Picture 7" descr="SOCI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957388" y="2814638"/>
            <a:ext cx="2143125" cy="2143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pPr algn="ct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
            </a:r>
            <a:br>
              <a:rPr lang="ca-ES" sz="1800">
                <a:latin typeface="Verdana" pitchFamily="34" charset="0"/>
              </a:rPr>
            </a:br>
            <a:r>
              <a:rPr lang="ca-ES" sz="1800">
                <a:latin typeface="Verdana" pitchFamily="34" charset="0"/>
              </a:rPr>
              <a:t>Estar al dia de les novetats del mercat</a:t>
            </a:r>
            <a:endParaRPr lang="es-ES_tradnl" sz="1800">
              <a:latin typeface="Verdana" pitchFamily="34" charset="0"/>
            </a:endParaRPr>
          </a:p>
        </p:txBody>
      </p:sp>
      <p:sp>
        <p:nvSpPr>
          <p:cNvPr id="252932" name="Rectangle 4"/>
          <p:cNvSpPr>
            <a:spLocks noGrp="1" noChangeArrowheads="1"/>
          </p:cNvSpPr>
          <p:nvPr>
            <p:ph type="body" sz="half" idx="2"/>
          </p:nvPr>
        </p:nvSpPr>
        <p:spPr>
          <a:xfrm>
            <a:off x="5181600" y="1484313"/>
            <a:ext cx="3657600" cy="4611687"/>
          </a:xfrm>
        </p:spPr>
        <p:txBody>
          <a:bodyPr/>
          <a:lstStyle/>
          <a:p>
            <a:pPr>
              <a:spcBef>
                <a:spcPct val="0"/>
              </a:spcBef>
              <a:buFont typeface="Monotype Sorts" pitchFamily="2" charset="2"/>
              <a:buNone/>
            </a:pPr>
            <a:endParaRPr lang="ca-ES">
              <a:solidFill>
                <a:schemeClr val="tx2"/>
              </a:solidFill>
              <a:latin typeface="Arial" charset="0"/>
            </a:endParaRPr>
          </a:p>
          <a:p>
            <a:pPr>
              <a:spcBef>
                <a:spcPct val="0"/>
              </a:spcBef>
              <a:buFont typeface="Monotype Sorts" pitchFamily="2" charset="2"/>
              <a:buNone/>
            </a:pPr>
            <a:endParaRPr lang="ca-ES">
              <a:solidFill>
                <a:schemeClr val="tx2"/>
              </a:solidFill>
              <a:latin typeface="Arial" charset="0"/>
            </a:endParaRPr>
          </a:p>
          <a:p>
            <a:pPr>
              <a:spcBef>
                <a:spcPct val="0"/>
              </a:spcBef>
              <a:buFont typeface="Monotype Sorts" pitchFamily="2" charset="2"/>
              <a:buNone/>
            </a:pPr>
            <a:r>
              <a:rPr lang="ca-ES" sz="1800">
                <a:solidFill>
                  <a:schemeClr val="tx2"/>
                </a:solidFill>
                <a:latin typeface="Verdana" pitchFamily="34" charset="0"/>
              </a:rPr>
              <a:t>54. És convenient</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55. És imprescindible</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56. Conec bé el sector i em pot ensenyar ben poc</a:t>
            </a:r>
            <a:endParaRPr lang="ca-ES" sz="1800">
              <a:latin typeface="Verdana" pitchFamily="34" charset="0"/>
            </a:endParaRPr>
          </a:p>
        </p:txBody>
      </p:sp>
      <p:pic>
        <p:nvPicPr>
          <p:cNvPr id="252935" name="Picture 7" descr="ACTUALITAT"/>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762125" y="2986088"/>
            <a:ext cx="2533650" cy="1800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2267744" y="332656"/>
            <a:ext cx="6218238"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Creus oportú consultar amb algú el teu projecte.</a:t>
            </a:r>
            <a:endParaRPr lang="es-ES_tradnl" sz="1800" dirty="0">
              <a:latin typeface="Verdana" pitchFamily="34" charset="0"/>
            </a:endParaRPr>
          </a:p>
        </p:txBody>
      </p:sp>
      <p:sp>
        <p:nvSpPr>
          <p:cNvPr id="253956" name="Rectangle 4"/>
          <p:cNvSpPr>
            <a:spLocks noGrp="1" noChangeArrowheads="1"/>
          </p:cNvSpPr>
          <p:nvPr>
            <p:ph type="body" sz="half" idx="2"/>
          </p:nvPr>
        </p:nvSpPr>
        <p:spPr>
          <a:xfrm>
            <a:off x="5067300" y="1484313"/>
            <a:ext cx="3771900" cy="4611687"/>
          </a:xfrm>
        </p:spPr>
        <p:txBody>
          <a:bodyPr/>
          <a:lstStyle/>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57. No, perquè poden copiar-me la idea</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58. Sí, perquè qualsevol pot donar-me una idea</a:t>
            </a: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endParaRPr lang="ca-ES" sz="1800">
              <a:solidFill>
                <a:schemeClr val="tx2"/>
              </a:solidFill>
              <a:latin typeface="Verdana" pitchFamily="34" charset="0"/>
            </a:endParaRPr>
          </a:p>
          <a:p>
            <a:pPr>
              <a:spcBef>
                <a:spcPct val="0"/>
              </a:spcBef>
              <a:buFont typeface="Monotype Sorts" pitchFamily="2" charset="2"/>
              <a:buNone/>
            </a:pPr>
            <a:r>
              <a:rPr lang="ca-ES" sz="1800">
                <a:solidFill>
                  <a:schemeClr val="tx2"/>
                </a:solidFill>
                <a:latin typeface="Verdana" pitchFamily="34" charset="0"/>
              </a:rPr>
              <a:t>59.Sí, perquè puc estar equivocat i el projecte no ser tan bo</a:t>
            </a:r>
            <a:endParaRPr lang="ca-ES" sz="1800">
              <a:latin typeface="Verdana" pitchFamily="34" charset="0"/>
            </a:endParaRPr>
          </a:p>
        </p:txBody>
      </p:sp>
      <p:pic>
        <p:nvPicPr>
          <p:cNvPr id="253972" name="Picture 20" descr="Plan-de-Negocios-IV"/>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600200" y="2457450"/>
            <a:ext cx="2857500" cy="2857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2339752" y="332656"/>
            <a:ext cx="6218238"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L'obtenció de beneficis</a:t>
            </a:r>
            <a:endParaRPr lang="es-ES_tradnl" sz="1800" dirty="0">
              <a:latin typeface="Verdana" pitchFamily="34" charset="0"/>
            </a:endParaRPr>
          </a:p>
        </p:txBody>
      </p:sp>
      <p:sp>
        <p:nvSpPr>
          <p:cNvPr id="254980" name="Rectangle 4"/>
          <p:cNvSpPr>
            <a:spLocks noGrp="1" noChangeArrowheads="1"/>
          </p:cNvSpPr>
          <p:nvPr>
            <p:ph type="body" sz="half" idx="2"/>
          </p:nvPr>
        </p:nvSpPr>
        <p:spPr>
          <a:xfrm>
            <a:off x="5067300" y="1557338"/>
            <a:ext cx="3771900" cy="4538662"/>
          </a:xfrm>
        </p:spPr>
        <p:txBody>
          <a:bodyPr/>
          <a:lstStyle/>
          <a:p>
            <a:pPr algn="l">
              <a:spcBef>
                <a:spcPct val="0"/>
              </a:spcBef>
              <a:buFont typeface="Monotype Sorts" pitchFamily="2" charset="2"/>
              <a:buNone/>
            </a:pPr>
            <a:endParaRPr lang="ca-ES" sz="1800">
              <a:solidFill>
                <a:schemeClr val="tx2"/>
              </a:solidFill>
              <a:latin typeface="Verdana" pitchFamily="34" charset="0"/>
            </a:endParaRPr>
          </a:p>
          <a:p>
            <a:pPr algn="l">
              <a:spcBef>
                <a:spcPct val="0"/>
              </a:spcBef>
              <a:buFont typeface="Monotype Sorts" pitchFamily="2" charset="2"/>
              <a:buNone/>
            </a:pPr>
            <a:r>
              <a:rPr lang="ca-ES" sz="1800">
                <a:solidFill>
                  <a:schemeClr val="tx2"/>
                </a:solidFill>
                <a:latin typeface="Verdana" pitchFamily="34" charset="0"/>
              </a:rPr>
              <a:t>60. És un objectiu prioritari</a:t>
            </a:r>
          </a:p>
          <a:p>
            <a:pPr algn="l">
              <a:spcBef>
                <a:spcPct val="0"/>
              </a:spcBef>
              <a:buFont typeface="Monotype Sorts" pitchFamily="2" charset="2"/>
              <a:buNone/>
            </a:pPr>
            <a:endParaRPr lang="ca-ES" sz="1800">
              <a:solidFill>
                <a:schemeClr val="tx2"/>
              </a:solidFill>
              <a:latin typeface="Verdana" pitchFamily="34" charset="0"/>
            </a:endParaRPr>
          </a:p>
          <a:p>
            <a:pPr algn="l">
              <a:spcBef>
                <a:spcPct val="0"/>
              </a:spcBef>
              <a:buFont typeface="Monotype Sorts" pitchFamily="2" charset="2"/>
              <a:buNone/>
            </a:pPr>
            <a:endParaRPr lang="ca-ES" sz="1800">
              <a:solidFill>
                <a:schemeClr val="tx2"/>
              </a:solidFill>
              <a:latin typeface="Verdana" pitchFamily="34" charset="0"/>
            </a:endParaRPr>
          </a:p>
          <a:p>
            <a:pPr algn="l">
              <a:spcBef>
                <a:spcPct val="0"/>
              </a:spcBef>
              <a:buFont typeface="Monotype Sorts" pitchFamily="2" charset="2"/>
              <a:buNone/>
            </a:pPr>
            <a:r>
              <a:rPr lang="ca-ES" sz="1800">
                <a:solidFill>
                  <a:schemeClr val="tx2"/>
                </a:solidFill>
                <a:latin typeface="Verdana" pitchFamily="34" charset="0"/>
              </a:rPr>
              <a:t>61.Evidentment vull guanyar diners, però tampoc  m’hi obsessiono</a:t>
            </a:r>
          </a:p>
          <a:p>
            <a:pPr algn="l">
              <a:spcBef>
                <a:spcPct val="0"/>
              </a:spcBef>
              <a:buFont typeface="Monotype Sorts" pitchFamily="2" charset="2"/>
              <a:buNone/>
            </a:pPr>
            <a:endParaRPr lang="ca-ES" sz="1800">
              <a:solidFill>
                <a:schemeClr val="tx2"/>
              </a:solidFill>
              <a:latin typeface="Verdana" pitchFamily="34" charset="0"/>
            </a:endParaRPr>
          </a:p>
          <a:p>
            <a:pPr algn="l">
              <a:spcBef>
                <a:spcPct val="0"/>
              </a:spcBef>
              <a:buFont typeface="Monotype Sorts" pitchFamily="2" charset="2"/>
              <a:buNone/>
            </a:pPr>
            <a:endParaRPr lang="ca-ES" sz="1800">
              <a:solidFill>
                <a:schemeClr val="tx2"/>
              </a:solidFill>
              <a:latin typeface="Verdana" pitchFamily="34" charset="0"/>
            </a:endParaRPr>
          </a:p>
          <a:p>
            <a:pPr algn="l">
              <a:spcBef>
                <a:spcPct val="0"/>
              </a:spcBef>
              <a:buFont typeface="Monotype Sorts" pitchFamily="2" charset="2"/>
              <a:buNone/>
            </a:pPr>
            <a:r>
              <a:rPr lang="ca-ES" sz="1800">
                <a:solidFill>
                  <a:schemeClr val="tx2"/>
                </a:solidFill>
                <a:latin typeface="Verdana" pitchFamily="34" charset="0"/>
              </a:rPr>
              <a:t>62.Em conformo amb el suficient per viure</a:t>
            </a:r>
            <a:endParaRPr lang="ca-ES" sz="1800">
              <a:latin typeface="Verdana" pitchFamily="34" charset="0"/>
            </a:endParaRPr>
          </a:p>
        </p:txBody>
      </p:sp>
      <p:pic>
        <p:nvPicPr>
          <p:cNvPr id="254983" name="Picture 7" descr="EURO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957388" y="2814638"/>
            <a:ext cx="2143125" cy="2143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5076056" y="908720"/>
            <a:ext cx="3744416" cy="1219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a:latin typeface="Verdana" pitchFamily="34" charset="0"/>
              </a:rPr>
              <a:t>Tens bona salut?</a:t>
            </a:r>
            <a:endParaRPr lang="es-ES_tradnl" sz="1800" dirty="0">
              <a:latin typeface="Verdana" pitchFamily="34" charset="0"/>
            </a:endParaRPr>
          </a:p>
        </p:txBody>
      </p:sp>
      <p:sp>
        <p:nvSpPr>
          <p:cNvPr id="256004" name="Rectangle 4"/>
          <p:cNvSpPr>
            <a:spLocks noGrp="1" noChangeArrowheads="1"/>
          </p:cNvSpPr>
          <p:nvPr>
            <p:ph type="body" sz="half" idx="2"/>
          </p:nvPr>
        </p:nvSpPr>
        <p:spPr>
          <a:xfrm>
            <a:off x="5943600" y="2057400"/>
            <a:ext cx="2895600" cy="4038600"/>
          </a:xfrm>
        </p:spPr>
        <p:txBody>
          <a:bodyPr/>
          <a:lstStyle/>
          <a:p>
            <a:pPr>
              <a:spcBef>
                <a:spcPct val="0"/>
              </a:spcBef>
              <a:buFont typeface="Monotype Sorts" pitchFamily="2" charset="2"/>
              <a:buNone/>
            </a:pPr>
            <a:endParaRPr lang="es-ES_tradnl" sz="3200">
              <a:solidFill>
                <a:schemeClr val="tx2"/>
              </a:solidFill>
              <a:latin typeface="Arial" charset="0"/>
            </a:endParaRPr>
          </a:p>
          <a:p>
            <a:pPr>
              <a:spcBef>
                <a:spcPct val="0"/>
              </a:spcBef>
              <a:buFont typeface="Monotype Sorts" pitchFamily="2" charset="2"/>
              <a:buNone/>
            </a:pPr>
            <a:endParaRPr lang="es-ES_tradnl" sz="3200">
              <a:solidFill>
                <a:schemeClr val="tx2"/>
              </a:solidFill>
              <a:latin typeface="Arial" charset="0"/>
            </a:endParaRPr>
          </a:p>
          <a:p>
            <a:pPr>
              <a:spcBef>
                <a:spcPct val="0"/>
              </a:spcBef>
              <a:buFont typeface="Monotype Sorts" pitchFamily="2" charset="2"/>
              <a:buNone/>
            </a:pPr>
            <a:r>
              <a:rPr lang="es-ES_tradnl">
                <a:solidFill>
                  <a:schemeClr val="tx2"/>
                </a:solidFill>
                <a:latin typeface="Arial" charset="0"/>
              </a:rPr>
              <a:t>63. Sí</a:t>
            </a:r>
          </a:p>
          <a:p>
            <a:pPr>
              <a:spcBef>
                <a:spcPct val="0"/>
              </a:spcBef>
              <a:buFont typeface="Monotype Sorts" pitchFamily="2" charset="2"/>
              <a:buNone/>
            </a:pPr>
            <a:endParaRPr lang="es-ES_tradnl">
              <a:solidFill>
                <a:schemeClr val="tx2"/>
              </a:solidFill>
              <a:latin typeface="Arial" charset="0"/>
            </a:endParaRPr>
          </a:p>
          <a:p>
            <a:pPr>
              <a:spcBef>
                <a:spcPct val="0"/>
              </a:spcBef>
              <a:buFont typeface="Monotype Sorts" pitchFamily="2" charset="2"/>
              <a:buNone/>
            </a:pPr>
            <a:r>
              <a:rPr lang="es-ES_tradnl">
                <a:solidFill>
                  <a:schemeClr val="tx2"/>
                </a:solidFill>
                <a:latin typeface="Arial" charset="0"/>
              </a:rPr>
              <a:t>64. No</a:t>
            </a:r>
            <a:endParaRPr lang="es-ES_tradnl">
              <a:latin typeface="Arial" charset="0"/>
            </a:endParaRPr>
          </a:p>
        </p:txBody>
      </p:sp>
      <p:pic>
        <p:nvPicPr>
          <p:cNvPr id="256007" name="Picture 7" descr="MH90022978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481138" y="2338388"/>
            <a:ext cx="3095625" cy="3095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3779912" y="188640"/>
            <a:ext cx="3600400" cy="838200"/>
          </a:xfrm>
        </p:spPr>
        <p:txBody>
          <a:bodyPr/>
          <a:lstStyle/>
          <a:p>
            <a:r>
              <a:rPr lang="ca-ES" sz="1800" dirty="0">
                <a:latin typeface="Verdana" pitchFamily="34" charset="0"/>
              </a:rPr>
              <a:t/>
            </a:r>
            <a:br>
              <a:rPr lang="ca-ES" sz="1800" dirty="0">
                <a:latin typeface="Verdana" pitchFamily="34" charset="0"/>
              </a:rPr>
            </a:br>
            <a:r>
              <a:rPr lang="ca-ES" sz="1800" dirty="0">
                <a:latin typeface="Verdana" pitchFamily="34" charset="0"/>
              </a:rPr>
              <a:t/>
            </a:r>
            <a:br>
              <a:rPr lang="ca-ES" sz="1800" dirty="0">
                <a:latin typeface="Verdana" pitchFamily="34" charset="0"/>
              </a:rPr>
            </a:br>
            <a:r>
              <a:rPr lang="ca-ES" sz="1800" dirty="0" smtClean="0">
                <a:latin typeface="Verdana" pitchFamily="34" charset="0"/>
              </a:rPr>
              <a:t>LA SOLUCIÓ.....</a:t>
            </a:r>
            <a:endParaRPr lang="es-ES_tradnl" sz="1800" dirty="0">
              <a:latin typeface="Verdana" pitchFamily="34" charset="0"/>
            </a:endParaRPr>
          </a:p>
        </p:txBody>
      </p:sp>
      <p:sp>
        <p:nvSpPr>
          <p:cNvPr id="257027" name="Rectangle 3"/>
          <p:cNvSpPr>
            <a:spLocks noGrp="1" noChangeArrowheads="1"/>
          </p:cNvSpPr>
          <p:nvPr>
            <p:ph type="body" sz="half" idx="1"/>
          </p:nvPr>
        </p:nvSpPr>
        <p:spPr>
          <a:xfrm>
            <a:off x="1258888" y="1268413"/>
            <a:ext cx="3771900" cy="4876800"/>
          </a:xfrm>
        </p:spPr>
        <p:txBody>
          <a:bodyPr/>
          <a:lstStyle/>
          <a:p>
            <a:pPr>
              <a:buFont typeface="Monotype Sorts" pitchFamily="2" charset="2"/>
              <a:buNone/>
            </a:pPr>
            <a:r>
              <a:rPr lang="es-ES_tradnl" sz="1600" i="1">
                <a:latin typeface="Verdana" pitchFamily="34" charset="0"/>
              </a:rPr>
              <a:t>Resposta	Punts</a:t>
            </a:r>
            <a:endParaRPr lang="es-ES_tradnl" sz="1400" i="1">
              <a:latin typeface="Verdana" pitchFamily="34" charset="0"/>
            </a:endParaRPr>
          </a:p>
          <a:p>
            <a:r>
              <a:rPr lang="es-ES_tradnl" sz="1600" i="1">
                <a:latin typeface="Verdana" pitchFamily="34" charset="0"/>
              </a:rPr>
              <a:t>1		4</a:t>
            </a:r>
          </a:p>
          <a:p>
            <a:r>
              <a:rPr lang="es-ES_tradnl" sz="1600" i="1">
                <a:latin typeface="Verdana" pitchFamily="34" charset="0"/>
              </a:rPr>
              <a:t>2		1</a:t>
            </a:r>
          </a:p>
          <a:p>
            <a:r>
              <a:rPr lang="es-ES_tradnl" sz="1600" i="1">
                <a:latin typeface="Verdana" pitchFamily="34" charset="0"/>
              </a:rPr>
              <a:t>3		2</a:t>
            </a:r>
          </a:p>
          <a:p>
            <a:r>
              <a:rPr lang="es-ES_tradnl" sz="1600" i="1">
                <a:latin typeface="Verdana" pitchFamily="34" charset="0"/>
              </a:rPr>
              <a:t>4		3</a:t>
            </a:r>
          </a:p>
          <a:p>
            <a:r>
              <a:rPr lang="es-ES_tradnl" sz="1600" i="1">
                <a:latin typeface="Verdana" pitchFamily="34" charset="0"/>
              </a:rPr>
              <a:t>5		3</a:t>
            </a:r>
          </a:p>
          <a:p>
            <a:r>
              <a:rPr lang="es-ES_tradnl" sz="1600" i="1">
                <a:latin typeface="Verdana" pitchFamily="34" charset="0"/>
              </a:rPr>
              <a:t>6		2</a:t>
            </a:r>
          </a:p>
          <a:p>
            <a:r>
              <a:rPr lang="es-ES_tradnl" sz="1600" i="1">
                <a:latin typeface="Verdana" pitchFamily="34" charset="0"/>
              </a:rPr>
              <a:t>7		3</a:t>
            </a:r>
          </a:p>
          <a:p>
            <a:r>
              <a:rPr lang="es-ES_tradnl" sz="1600" i="1">
                <a:latin typeface="Verdana" pitchFamily="34" charset="0"/>
              </a:rPr>
              <a:t>8		3</a:t>
            </a:r>
          </a:p>
          <a:p>
            <a:r>
              <a:rPr lang="es-ES_tradnl" sz="1600" i="1">
                <a:latin typeface="Verdana" pitchFamily="34" charset="0"/>
              </a:rPr>
              <a:t>9		0</a:t>
            </a:r>
          </a:p>
          <a:p>
            <a:r>
              <a:rPr lang="es-ES_tradnl" sz="1600" i="1">
                <a:latin typeface="Verdana" pitchFamily="34" charset="0"/>
              </a:rPr>
              <a:t>10		1</a:t>
            </a:r>
          </a:p>
          <a:p>
            <a:r>
              <a:rPr lang="es-ES_tradnl" sz="1600" i="1">
                <a:latin typeface="Verdana" pitchFamily="34" charset="0"/>
              </a:rPr>
              <a:t>11		1</a:t>
            </a:r>
          </a:p>
          <a:p>
            <a:r>
              <a:rPr lang="es-ES_tradnl" sz="1600" i="1">
                <a:latin typeface="Verdana" pitchFamily="34" charset="0"/>
              </a:rPr>
              <a:t>12		3</a:t>
            </a:r>
          </a:p>
          <a:p>
            <a:r>
              <a:rPr lang="es-ES_tradnl" sz="1600" i="1">
                <a:latin typeface="Verdana" pitchFamily="34" charset="0"/>
              </a:rPr>
              <a:t>13		0</a:t>
            </a:r>
          </a:p>
          <a:p>
            <a:r>
              <a:rPr lang="es-ES_tradnl" sz="1600" i="1">
                <a:latin typeface="Verdana" pitchFamily="34" charset="0"/>
              </a:rPr>
              <a:t>14		5</a:t>
            </a:r>
          </a:p>
          <a:p>
            <a:r>
              <a:rPr lang="es-ES_tradnl" sz="1600" i="1">
                <a:latin typeface="Verdana" pitchFamily="34" charset="0"/>
              </a:rPr>
              <a:t>15		0</a:t>
            </a:r>
          </a:p>
          <a:p>
            <a:r>
              <a:rPr lang="es-ES_tradnl" sz="1600" i="1">
                <a:latin typeface="Verdana" pitchFamily="34" charset="0"/>
              </a:rPr>
              <a:t>16		5</a:t>
            </a:r>
          </a:p>
          <a:p>
            <a:endParaRPr lang="es-ES_tradnl" sz="2000">
              <a:latin typeface="Verdana" pitchFamily="34" charset="0"/>
            </a:endParaRPr>
          </a:p>
        </p:txBody>
      </p:sp>
      <p:sp>
        <p:nvSpPr>
          <p:cNvPr id="257028" name="Rectangle 4"/>
          <p:cNvSpPr>
            <a:spLocks noGrp="1" noChangeArrowheads="1"/>
          </p:cNvSpPr>
          <p:nvPr>
            <p:ph type="body" sz="half" idx="2"/>
          </p:nvPr>
        </p:nvSpPr>
        <p:spPr>
          <a:xfrm>
            <a:off x="5067300" y="1219200"/>
            <a:ext cx="3771900" cy="4876800"/>
          </a:xfrm>
        </p:spPr>
        <p:txBody>
          <a:bodyPr/>
          <a:lstStyle/>
          <a:p>
            <a:pPr>
              <a:buFont typeface="Monotype Sorts" pitchFamily="2" charset="2"/>
              <a:buNone/>
            </a:pPr>
            <a:r>
              <a:rPr lang="es-ES_tradnl" sz="1600" i="1">
                <a:latin typeface="Verdana" pitchFamily="34" charset="0"/>
              </a:rPr>
              <a:t>Resposta	Punts</a:t>
            </a:r>
            <a:endParaRPr lang="es-ES_tradnl" sz="1400" i="1">
              <a:latin typeface="Verdana" pitchFamily="34" charset="0"/>
            </a:endParaRPr>
          </a:p>
          <a:p>
            <a:r>
              <a:rPr lang="es-ES_tradnl" sz="1600" i="1">
                <a:latin typeface="Verdana" pitchFamily="34" charset="0"/>
              </a:rPr>
              <a:t>17		3</a:t>
            </a:r>
          </a:p>
          <a:p>
            <a:r>
              <a:rPr lang="es-ES_tradnl" sz="1600" i="1">
                <a:latin typeface="Verdana" pitchFamily="34" charset="0"/>
              </a:rPr>
              <a:t>18		1</a:t>
            </a:r>
          </a:p>
          <a:p>
            <a:r>
              <a:rPr lang="es-ES_tradnl" sz="1600" i="1">
                <a:latin typeface="Verdana" pitchFamily="34" charset="0"/>
              </a:rPr>
              <a:t>19		2</a:t>
            </a:r>
          </a:p>
          <a:p>
            <a:r>
              <a:rPr lang="es-ES_tradnl" sz="1600" i="1">
                <a:latin typeface="Verdana" pitchFamily="34" charset="0"/>
              </a:rPr>
              <a:t>20		0</a:t>
            </a:r>
          </a:p>
          <a:p>
            <a:r>
              <a:rPr lang="es-ES_tradnl" sz="1600" i="1">
                <a:latin typeface="Verdana" pitchFamily="34" charset="0"/>
              </a:rPr>
              <a:t>21		3</a:t>
            </a:r>
          </a:p>
          <a:p>
            <a:r>
              <a:rPr lang="es-ES_tradnl" sz="1600" i="1">
                <a:latin typeface="Verdana" pitchFamily="34" charset="0"/>
              </a:rPr>
              <a:t>22		2</a:t>
            </a:r>
          </a:p>
          <a:p>
            <a:r>
              <a:rPr lang="es-ES_tradnl" sz="1600" i="1">
                <a:latin typeface="Verdana" pitchFamily="34" charset="0"/>
              </a:rPr>
              <a:t>23		5</a:t>
            </a:r>
          </a:p>
          <a:p>
            <a:r>
              <a:rPr lang="es-ES_tradnl" sz="1600" i="1">
                <a:latin typeface="Verdana" pitchFamily="34" charset="0"/>
              </a:rPr>
              <a:t>24		0</a:t>
            </a:r>
          </a:p>
          <a:p>
            <a:r>
              <a:rPr lang="es-ES_tradnl" sz="1600" i="1">
                <a:latin typeface="Verdana" pitchFamily="34" charset="0"/>
              </a:rPr>
              <a:t>25		0</a:t>
            </a:r>
          </a:p>
          <a:p>
            <a:r>
              <a:rPr lang="es-ES_tradnl" sz="1600" i="1">
                <a:latin typeface="Verdana" pitchFamily="34" charset="0"/>
              </a:rPr>
              <a:t>26		2</a:t>
            </a:r>
          </a:p>
          <a:p>
            <a:r>
              <a:rPr lang="es-ES_tradnl" sz="1600" i="1">
                <a:latin typeface="Verdana" pitchFamily="34" charset="0"/>
              </a:rPr>
              <a:t>27		3</a:t>
            </a:r>
          </a:p>
          <a:p>
            <a:r>
              <a:rPr lang="es-ES_tradnl" sz="1600" i="1">
                <a:latin typeface="Verdana" pitchFamily="34" charset="0"/>
              </a:rPr>
              <a:t>28		0</a:t>
            </a:r>
          </a:p>
          <a:p>
            <a:r>
              <a:rPr lang="es-ES_tradnl" sz="1600" i="1">
                <a:latin typeface="Verdana" pitchFamily="34" charset="0"/>
              </a:rPr>
              <a:t>29		3</a:t>
            </a:r>
          </a:p>
          <a:p>
            <a:r>
              <a:rPr lang="es-ES_tradnl" sz="1600" i="1">
                <a:latin typeface="Verdana" pitchFamily="34" charset="0"/>
              </a:rPr>
              <a:t>30		0</a:t>
            </a:r>
          </a:p>
          <a:p>
            <a:r>
              <a:rPr lang="es-ES_tradnl" sz="1600" i="1">
                <a:latin typeface="Verdana" pitchFamily="34" charset="0"/>
              </a:rPr>
              <a:t>31		1</a:t>
            </a:r>
          </a:p>
          <a:p>
            <a:r>
              <a:rPr lang="es-ES_tradnl" sz="1600" i="1">
                <a:latin typeface="Verdana" pitchFamily="34" charset="0"/>
              </a:rPr>
              <a:t>32		2</a:t>
            </a:r>
          </a:p>
          <a:p>
            <a:endParaRPr lang="es-ES_tradnl" sz="2000">
              <a:latin typeface="Verdan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1143000" y="304800"/>
            <a:ext cx="6218238" cy="838200"/>
          </a:xfrm>
        </p:spPr>
        <p:txBody>
          <a:bodyPr/>
          <a:lstStyle/>
          <a:p>
            <a:r>
              <a:rPr lang="ca-ES" sz="1800" dirty="0">
                <a:latin typeface="Verdana" pitchFamily="34" charset="0"/>
              </a:rPr>
              <a:t>		</a:t>
            </a:r>
            <a:r>
              <a:rPr lang="ca-ES" sz="1800" dirty="0" smtClean="0">
                <a:latin typeface="Arial" pitchFamily="34" charset="0"/>
                <a:cs typeface="Arial" pitchFamily="34" charset="0"/>
              </a:rPr>
              <a:t>LA SOLUCIÓ</a:t>
            </a:r>
            <a:endParaRPr lang="es-ES_tradnl" sz="1800" dirty="0">
              <a:latin typeface="Arial" pitchFamily="34" charset="0"/>
              <a:cs typeface="Arial" pitchFamily="34" charset="0"/>
            </a:endParaRPr>
          </a:p>
        </p:txBody>
      </p:sp>
      <p:sp>
        <p:nvSpPr>
          <p:cNvPr id="258051" name="Rectangle 3"/>
          <p:cNvSpPr>
            <a:spLocks noGrp="1" noChangeArrowheads="1"/>
          </p:cNvSpPr>
          <p:nvPr>
            <p:ph type="body" sz="half" idx="1"/>
          </p:nvPr>
        </p:nvSpPr>
        <p:spPr>
          <a:xfrm>
            <a:off x="1143000" y="1143000"/>
            <a:ext cx="3771900" cy="4953000"/>
          </a:xfrm>
        </p:spPr>
        <p:txBody>
          <a:bodyPr/>
          <a:lstStyle/>
          <a:p>
            <a:pPr>
              <a:buFont typeface="Monotype Sorts" pitchFamily="2" charset="2"/>
              <a:buNone/>
            </a:pPr>
            <a:r>
              <a:rPr lang="es-ES_tradnl" sz="1600" i="1">
                <a:latin typeface="Verdana" pitchFamily="34" charset="0"/>
              </a:rPr>
              <a:t>Resposta	Punts</a:t>
            </a:r>
            <a:endParaRPr lang="es-ES_tradnl" sz="1400" i="1">
              <a:latin typeface="Verdana" pitchFamily="34" charset="0"/>
            </a:endParaRPr>
          </a:p>
          <a:p>
            <a:r>
              <a:rPr lang="es-ES_tradnl" sz="1600" i="1">
                <a:latin typeface="Verdana" pitchFamily="34" charset="0"/>
              </a:rPr>
              <a:t>33		5</a:t>
            </a:r>
          </a:p>
          <a:p>
            <a:r>
              <a:rPr lang="es-ES_tradnl" sz="1600" i="1">
                <a:latin typeface="Verdana" pitchFamily="34" charset="0"/>
              </a:rPr>
              <a:t>34		2</a:t>
            </a:r>
          </a:p>
          <a:p>
            <a:r>
              <a:rPr lang="es-ES_tradnl" sz="1600" i="1">
                <a:latin typeface="Verdana" pitchFamily="34" charset="0"/>
              </a:rPr>
              <a:t>35		4</a:t>
            </a:r>
          </a:p>
          <a:p>
            <a:r>
              <a:rPr lang="es-ES_tradnl" sz="1600" i="1">
                <a:latin typeface="Verdana" pitchFamily="34" charset="0"/>
              </a:rPr>
              <a:t>36		1</a:t>
            </a:r>
          </a:p>
          <a:p>
            <a:r>
              <a:rPr lang="es-ES_tradnl" sz="1600" i="1">
                <a:latin typeface="Verdana" pitchFamily="34" charset="0"/>
              </a:rPr>
              <a:t>37		2</a:t>
            </a:r>
          </a:p>
          <a:p>
            <a:r>
              <a:rPr lang="es-ES_tradnl" sz="1600" i="1">
                <a:latin typeface="Verdana" pitchFamily="34" charset="0"/>
              </a:rPr>
              <a:t>38		0</a:t>
            </a:r>
          </a:p>
          <a:p>
            <a:r>
              <a:rPr lang="es-ES_tradnl" sz="1600" i="1">
                <a:latin typeface="Verdana" pitchFamily="34" charset="0"/>
              </a:rPr>
              <a:t>39		1</a:t>
            </a:r>
          </a:p>
          <a:p>
            <a:r>
              <a:rPr lang="es-ES_tradnl" sz="1600" i="1">
                <a:latin typeface="Verdana" pitchFamily="34" charset="0"/>
              </a:rPr>
              <a:t>40		5</a:t>
            </a:r>
          </a:p>
          <a:p>
            <a:r>
              <a:rPr lang="es-ES_tradnl" sz="1600" i="1">
                <a:latin typeface="Verdana" pitchFamily="34" charset="0"/>
              </a:rPr>
              <a:t>41		2</a:t>
            </a:r>
          </a:p>
          <a:p>
            <a:r>
              <a:rPr lang="es-ES_tradnl" sz="1600" i="1">
                <a:latin typeface="Verdana" pitchFamily="34" charset="0"/>
              </a:rPr>
              <a:t>42		2</a:t>
            </a:r>
          </a:p>
          <a:p>
            <a:r>
              <a:rPr lang="es-ES_tradnl" sz="1600" i="1">
                <a:latin typeface="Verdana" pitchFamily="34" charset="0"/>
              </a:rPr>
              <a:t>43		0</a:t>
            </a:r>
          </a:p>
          <a:p>
            <a:r>
              <a:rPr lang="es-ES_tradnl" sz="1600" i="1">
                <a:latin typeface="Verdana" pitchFamily="34" charset="0"/>
              </a:rPr>
              <a:t>44		2</a:t>
            </a:r>
          </a:p>
          <a:p>
            <a:r>
              <a:rPr lang="es-ES_tradnl" sz="1600" i="1">
                <a:latin typeface="Verdana" pitchFamily="34" charset="0"/>
              </a:rPr>
              <a:t>45		2</a:t>
            </a:r>
          </a:p>
          <a:p>
            <a:r>
              <a:rPr lang="es-ES_tradnl" sz="1600" i="1">
                <a:latin typeface="Verdana" pitchFamily="34" charset="0"/>
              </a:rPr>
              <a:t>46		3</a:t>
            </a:r>
          </a:p>
          <a:p>
            <a:r>
              <a:rPr lang="es-ES_tradnl" sz="1600" i="1">
                <a:latin typeface="Verdana" pitchFamily="34" charset="0"/>
              </a:rPr>
              <a:t>47		1</a:t>
            </a:r>
          </a:p>
          <a:p>
            <a:r>
              <a:rPr lang="es-ES_tradnl" sz="1600" i="1">
                <a:latin typeface="Verdana" pitchFamily="34" charset="0"/>
              </a:rPr>
              <a:t>48		0</a:t>
            </a:r>
            <a:endParaRPr lang="es-ES_tradnl" sz="1400" i="1">
              <a:latin typeface="Verdana" pitchFamily="34" charset="0"/>
            </a:endParaRPr>
          </a:p>
          <a:p>
            <a:endParaRPr lang="es-ES_tradnl" sz="2000">
              <a:latin typeface="Verdana" pitchFamily="34" charset="0"/>
            </a:endParaRPr>
          </a:p>
        </p:txBody>
      </p:sp>
      <p:sp>
        <p:nvSpPr>
          <p:cNvPr id="258052" name="Rectangle 4"/>
          <p:cNvSpPr>
            <a:spLocks noGrp="1" noChangeArrowheads="1"/>
          </p:cNvSpPr>
          <p:nvPr>
            <p:ph type="body" sz="half" idx="2"/>
          </p:nvPr>
        </p:nvSpPr>
        <p:spPr>
          <a:xfrm>
            <a:off x="5067300" y="990600"/>
            <a:ext cx="3771900" cy="5105400"/>
          </a:xfrm>
        </p:spPr>
        <p:txBody>
          <a:bodyPr/>
          <a:lstStyle/>
          <a:p>
            <a:pPr>
              <a:buFont typeface="Monotype Sorts" pitchFamily="2" charset="2"/>
              <a:buNone/>
            </a:pPr>
            <a:r>
              <a:rPr lang="es-ES_tradnl" sz="1600" i="1">
                <a:latin typeface="Verdana" pitchFamily="34" charset="0"/>
              </a:rPr>
              <a:t>Resposta	Punts</a:t>
            </a:r>
            <a:endParaRPr lang="es-ES_tradnl" sz="1400" i="1">
              <a:latin typeface="Verdana" pitchFamily="34" charset="0"/>
            </a:endParaRPr>
          </a:p>
          <a:p>
            <a:r>
              <a:rPr lang="es-ES_tradnl" sz="1600" i="1">
                <a:latin typeface="Verdana" pitchFamily="34" charset="0"/>
              </a:rPr>
              <a:t>49		3</a:t>
            </a:r>
          </a:p>
          <a:p>
            <a:r>
              <a:rPr lang="es-ES_tradnl" sz="1600" i="1">
                <a:latin typeface="Verdana" pitchFamily="34" charset="0"/>
              </a:rPr>
              <a:t>50		3</a:t>
            </a:r>
          </a:p>
          <a:p>
            <a:r>
              <a:rPr lang="es-ES_tradnl" sz="1600" i="1">
                <a:latin typeface="Verdana" pitchFamily="34" charset="0"/>
              </a:rPr>
              <a:t>51		0</a:t>
            </a:r>
          </a:p>
          <a:p>
            <a:r>
              <a:rPr lang="es-ES_tradnl" sz="1600" i="1">
                <a:latin typeface="Verdana" pitchFamily="34" charset="0"/>
              </a:rPr>
              <a:t>52		2</a:t>
            </a:r>
          </a:p>
          <a:p>
            <a:r>
              <a:rPr lang="es-ES_tradnl" sz="1600" i="1">
                <a:latin typeface="Verdana" pitchFamily="34" charset="0"/>
              </a:rPr>
              <a:t>53		0</a:t>
            </a:r>
          </a:p>
          <a:p>
            <a:r>
              <a:rPr lang="es-ES_tradnl" sz="1600" i="1">
                <a:latin typeface="Verdana" pitchFamily="34" charset="0"/>
              </a:rPr>
              <a:t>54		2</a:t>
            </a:r>
          </a:p>
          <a:p>
            <a:r>
              <a:rPr lang="es-ES_tradnl" sz="1600" i="1">
                <a:latin typeface="Verdana" pitchFamily="34" charset="0"/>
              </a:rPr>
              <a:t>55		3</a:t>
            </a:r>
          </a:p>
          <a:p>
            <a:r>
              <a:rPr lang="es-ES_tradnl" sz="1600" i="1">
                <a:latin typeface="Verdana" pitchFamily="34" charset="0"/>
              </a:rPr>
              <a:t>56		0</a:t>
            </a:r>
          </a:p>
          <a:p>
            <a:r>
              <a:rPr lang="es-ES_tradnl" sz="1600" i="1">
                <a:latin typeface="Verdana" pitchFamily="34" charset="0"/>
              </a:rPr>
              <a:t>57		0</a:t>
            </a:r>
          </a:p>
          <a:p>
            <a:r>
              <a:rPr lang="es-ES_tradnl" sz="1600" i="1">
                <a:latin typeface="Verdana" pitchFamily="34" charset="0"/>
              </a:rPr>
              <a:t>58		2</a:t>
            </a:r>
          </a:p>
          <a:p>
            <a:r>
              <a:rPr lang="es-ES_tradnl" sz="1600" i="1">
                <a:latin typeface="Verdana" pitchFamily="34" charset="0"/>
              </a:rPr>
              <a:t>59		4</a:t>
            </a:r>
          </a:p>
          <a:p>
            <a:r>
              <a:rPr lang="es-ES_tradnl" sz="1600" i="1">
                <a:latin typeface="Verdana" pitchFamily="34" charset="0"/>
              </a:rPr>
              <a:t>60		4</a:t>
            </a:r>
          </a:p>
          <a:p>
            <a:r>
              <a:rPr lang="es-ES_tradnl" sz="1600" i="1">
                <a:latin typeface="Verdana" pitchFamily="34" charset="0"/>
              </a:rPr>
              <a:t>61		2</a:t>
            </a:r>
          </a:p>
          <a:p>
            <a:r>
              <a:rPr lang="es-ES_tradnl" sz="1600" i="1">
                <a:latin typeface="Verdana" pitchFamily="34" charset="0"/>
              </a:rPr>
              <a:t>62		1</a:t>
            </a:r>
          </a:p>
          <a:p>
            <a:r>
              <a:rPr lang="es-ES_tradnl" sz="1600" i="1">
                <a:latin typeface="Verdana" pitchFamily="34" charset="0"/>
              </a:rPr>
              <a:t>63		3</a:t>
            </a:r>
          </a:p>
          <a:p>
            <a:r>
              <a:rPr lang="es-ES_tradnl" sz="1600" i="1">
                <a:latin typeface="Verdana" pitchFamily="34" charset="0"/>
              </a:rPr>
              <a:t>64		0</a:t>
            </a:r>
          </a:p>
          <a:p>
            <a:endParaRPr lang="es-ES_tradnl" sz="2000">
              <a:latin typeface="Verdan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1187624" y="764704"/>
            <a:ext cx="6218238" cy="838200"/>
          </a:xfrm>
        </p:spPr>
        <p:txBody>
          <a:bodyPr/>
          <a:lstStyle/>
          <a:p>
            <a:r>
              <a:rPr lang="es-ES_tradnl" sz="1800" dirty="0">
                <a:latin typeface="Verdana" pitchFamily="34" charset="0"/>
              </a:rPr>
              <a:t/>
            </a:r>
            <a:br>
              <a:rPr lang="es-ES_tradnl" sz="1800" dirty="0">
                <a:latin typeface="Verdana" pitchFamily="34" charset="0"/>
              </a:rPr>
            </a:br>
            <a:r>
              <a:rPr lang="es-ES_tradnl" sz="1800" dirty="0">
                <a:latin typeface="Verdana" pitchFamily="34" charset="0"/>
              </a:rPr>
              <a:t/>
            </a:r>
            <a:br>
              <a:rPr lang="es-ES_tradnl" sz="1800" dirty="0">
                <a:latin typeface="Verdana" pitchFamily="34" charset="0"/>
              </a:rPr>
            </a:br>
            <a:r>
              <a:rPr lang="es-ES_tradnl" sz="1800" dirty="0">
                <a:latin typeface="Verdana" pitchFamily="34" charset="0"/>
              </a:rPr>
              <a:t/>
            </a:r>
            <a:br>
              <a:rPr lang="es-ES_tradnl" sz="1800" dirty="0">
                <a:latin typeface="Verdana" pitchFamily="34" charset="0"/>
              </a:rPr>
            </a:br>
            <a:r>
              <a:rPr lang="es-ES_tradnl" sz="1800" dirty="0" err="1">
                <a:latin typeface="Verdana" pitchFamily="34" charset="0"/>
              </a:rPr>
              <a:t>Quin</a:t>
            </a:r>
            <a:r>
              <a:rPr lang="es-ES_tradnl" sz="1800" dirty="0">
                <a:latin typeface="Verdana" pitchFamily="34" charset="0"/>
              </a:rPr>
              <a:t> </a:t>
            </a:r>
            <a:r>
              <a:rPr lang="es-ES_tradnl" sz="1800" dirty="0" err="1">
                <a:latin typeface="Verdana" pitchFamily="34" charset="0"/>
              </a:rPr>
              <a:t>tipus</a:t>
            </a:r>
            <a:r>
              <a:rPr lang="es-ES_tradnl" sz="1800" dirty="0">
                <a:latin typeface="Verdana" pitchFamily="34" charset="0"/>
              </a:rPr>
              <a:t> </a:t>
            </a:r>
            <a:r>
              <a:rPr lang="es-ES_tradnl" sz="1800" dirty="0" err="1">
                <a:latin typeface="Verdana" pitchFamily="34" charset="0"/>
              </a:rPr>
              <a:t>d’emprenedor</a:t>
            </a:r>
            <a:r>
              <a:rPr lang="es-ES_tradnl" sz="1800" dirty="0">
                <a:latin typeface="Verdana" pitchFamily="34" charset="0"/>
              </a:rPr>
              <a:t> </a:t>
            </a:r>
            <a:r>
              <a:rPr lang="es-ES_tradnl" sz="1800" dirty="0" err="1">
                <a:latin typeface="Verdana" pitchFamily="34" charset="0"/>
              </a:rPr>
              <a:t>ets</a:t>
            </a:r>
            <a:r>
              <a:rPr lang="es-ES_tradnl" sz="1800" dirty="0">
                <a:latin typeface="Verdana" pitchFamily="34" charset="0"/>
              </a:rPr>
              <a:t>?</a:t>
            </a:r>
          </a:p>
        </p:txBody>
      </p:sp>
      <p:sp>
        <p:nvSpPr>
          <p:cNvPr id="276486" name="Rectangle 6"/>
          <p:cNvSpPr>
            <a:spLocks noGrp="1" noChangeArrowheads="1"/>
          </p:cNvSpPr>
          <p:nvPr>
            <p:ph type="body" sz="half" idx="1"/>
          </p:nvPr>
        </p:nvSpPr>
        <p:spPr>
          <a:xfrm>
            <a:off x="1115616" y="2348880"/>
            <a:ext cx="6858000" cy="2887960"/>
          </a:xfrm>
        </p:spPr>
        <p:txBody>
          <a:bodyPr/>
          <a:lstStyle/>
          <a:p>
            <a:r>
              <a:rPr lang="ca-ES" sz="1800" b="1" dirty="0">
                <a:effectLst>
                  <a:outerShdw blurRad="38100" dist="38100" dir="2700000" algn="tl">
                    <a:srgbClr val="C0C0C0"/>
                  </a:outerShdw>
                </a:effectLst>
                <a:latin typeface="Verdana" pitchFamily="34" charset="0"/>
              </a:rPr>
              <a:t>Esperit emprenedor alt</a:t>
            </a:r>
            <a:endParaRPr lang="ca-ES" sz="1800" dirty="0">
              <a:latin typeface="Verdana" pitchFamily="34" charset="0"/>
            </a:endParaRPr>
          </a:p>
          <a:p>
            <a:pPr>
              <a:buFont typeface="Monotype Sorts" pitchFamily="2" charset="2"/>
              <a:buNone/>
            </a:pPr>
            <a:r>
              <a:rPr lang="ca-ES" sz="1800" dirty="0">
                <a:latin typeface="Verdana" pitchFamily="34" charset="0"/>
              </a:rPr>
              <a:t>	Valors entre 70 i 102</a:t>
            </a:r>
          </a:p>
          <a:p>
            <a:endParaRPr lang="ca-ES" sz="1800" dirty="0">
              <a:latin typeface="Verdana" pitchFamily="34" charset="0"/>
            </a:endParaRPr>
          </a:p>
          <a:p>
            <a:r>
              <a:rPr lang="ca-ES" sz="1800" b="1" dirty="0">
                <a:effectLst>
                  <a:outerShdw blurRad="38100" dist="38100" dir="2700000" algn="tl">
                    <a:srgbClr val="C0C0C0"/>
                  </a:outerShdw>
                </a:effectLst>
                <a:latin typeface="Verdana" pitchFamily="34" charset="0"/>
              </a:rPr>
              <a:t>Esperit emprenedor mitjà</a:t>
            </a:r>
            <a:endParaRPr lang="ca-ES" sz="1800" dirty="0">
              <a:latin typeface="Verdana" pitchFamily="34" charset="0"/>
            </a:endParaRPr>
          </a:p>
          <a:p>
            <a:pPr>
              <a:buFont typeface="Monotype Sorts" pitchFamily="2" charset="2"/>
              <a:buNone/>
            </a:pPr>
            <a:r>
              <a:rPr lang="ca-ES" sz="1800" dirty="0">
                <a:latin typeface="Verdana" pitchFamily="34" charset="0"/>
              </a:rPr>
              <a:t>	Valors entre 25 i 69</a:t>
            </a:r>
          </a:p>
          <a:p>
            <a:endParaRPr lang="ca-ES" sz="1800" dirty="0">
              <a:latin typeface="Verdana" pitchFamily="34" charset="0"/>
            </a:endParaRPr>
          </a:p>
          <a:p>
            <a:r>
              <a:rPr lang="ca-ES" sz="1800" b="1" dirty="0">
                <a:effectLst>
                  <a:outerShdw blurRad="38100" dist="38100" dir="2700000" algn="tl">
                    <a:srgbClr val="C0C0C0"/>
                  </a:outerShdw>
                </a:effectLst>
                <a:latin typeface="Verdana" pitchFamily="34" charset="0"/>
              </a:rPr>
              <a:t>Esperit emprenedor baix</a:t>
            </a:r>
          </a:p>
          <a:p>
            <a:pPr>
              <a:buFont typeface="Monotype Sorts" pitchFamily="2" charset="2"/>
              <a:buNone/>
            </a:pPr>
            <a:r>
              <a:rPr lang="ca-ES" sz="1800" dirty="0">
                <a:latin typeface="Verdana" pitchFamily="34" charset="0"/>
              </a:rPr>
              <a:t>	Valors entre 0 i 30</a:t>
            </a:r>
            <a:endParaRPr lang="ca-ES" sz="1800" b="1" dirty="0">
              <a:effectLst>
                <a:outerShdw blurRad="38100" dist="38100" dir="2700000" algn="tl">
                  <a:srgbClr val="C0C0C0"/>
                </a:outerShdw>
              </a:effectLst>
              <a:latin typeface="Verdan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1115616" y="908720"/>
            <a:ext cx="6218238" cy="838200"/>
          </a:xfrm>
        </p:spPr>
        <p:txBody>
          <a:bodyPr/>
          <a:lstStyle/>
          <a:p>
            <a:r>
              <a:rPr lang="es-ES_tradnl" sz="1800" dirty="0">
                <a:latin typeface="Verdana" pitchFamily="34" charset="0"/>
              </a:rPr>
              <a:t/>
            </a:r>
            <a:br>
              <a:rPr lang="es-ES_tradnl" sz="1800" dirty="0">
                <a:latin typeface="Verdana" pitchFamily="34" charset="0"/>
              </a:rPr>
            </a:br>
            <a:r>
              <a:rPr lang="es-ES_tradnl" sz="1800" dirty="0">
                <a:latin typeface="Verdana" pitchFamily="34" charset="0"/>
              </a:rPr>
              <a:t/>
            </a:r>
            <a:br>
              <a:rPr lang="es-ES_tradnl" sz="1800" dirty="0">
                <a:latin typeface="Verdana" pitchFamily="34" charset="0"/>
              </a:rPr>
            </a:br>
            <a:r>
              <a:rPr lang="es-ES_tradnl" sz="1800" b="1" dirty="0" smtClean="0">
                <a:latin typeface="Arial" pitchFamily="34" charset="0"/>
                <a:cs typeface="Arial" pitchFamily="34" charset="0"/>
              </a:rPr>
              <a:t>CONCLUSIONS FINALS</a:t>
            </a:r>
            <a:endParaRPr lang="es-ES_tradnl" sz="1800" b="1" dirty="0">
              <a:latin typeface="Arial" pitchFamily="34" charset="0"/>
              <a:cs typeface="Arial" pitchFamily="34" charset="0"/>
            </a:endParaRPr>
          </a:p>
        </p:txBody>
      </p:sp>
      <p:sp>
        <p:nvSpPr>
          <p:cNvPr id="278531" name="Rectangle 3"/>
          <p:cNvSpPr>
            <a:spLocks noGrp="1" noChangeArrowheads="1"/>
          </p:cNvSpPr>
          <p:nvPr>
            <p:ph type="body" sz="half" idx="1"/>
          </p:nvPr>
        </p:nvSpPr>
        <p:spPr>
          <a:xfrm>
            <a:off x="1115616" y="2348880"/>
            <a:ext cx="6858000" cy="2232248"/>
          </a:xfrm>
        </p:spPr>
        <p:txBody>
          <a:bodyPr/>
          <a:lstStyle/>
          <a:p>
            <a:r>
              <a:rPr lang="ca-ES" sz="1800" dirty="0">
                <a:latin typeface="Verdana" pitchFamily="34" charset="0"/>
              </a:rPr>
              <a:t>Tenir una puntuació alta implica que hi ha més possibilitat que el promotor obtingui millors resultats que una altra que obtingui un valor baix, però no vol dir que el promotor que tingui una puntuació més alta tingui més èxit que un que tregui una puntuació més baixa. No hi ha un model d’emprenedor.</a:t>
            </a:r>
            <a:endParaRPr lang="ca-ES" sz="1800" b="1" dirty="0">
              <a:effectLst>
                <a:outerShdw blurRad="38100" dist="38100" dir="2700000" algn="tl">
                  <a:srgbClr val="C0C0C0"/>
                </a:outerShdw>
              </a:effectLst>
              <a:latin typeface="Verdan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ransparències">
  <a:themeElements>
    <a:clrScheme name="Transparències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Transparències">
      <a:majorFont>
        <a:latin typeface="Humanst521 BT"/>
        <a:ea typeface=""/>
        <a:cs typeface=""/>
      </a:majorFont>
      <a:minorFont>
        <a:latin typeface="Humanst521 BT"/>
        <a:ea typeface=""/>
        <a:cs typeface=""/>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tx2"/>
          </a:buClr>
          <a:buSzPct val="70000"/>
          <a:buFont typeface="Monotype Sorts" pitchFamily="2" charset="2"/>
          <a:buChar char="4"/>
          <a:tabLst/>
          <a:defRPr kumimoji="1" lang="en-US" sz="3200" b="0" i="0" u="none" strike="noStrike" cap="none" normalizeH="0" baseline="0" smtClean="0">
            <a:ln>
              <a:noFill/>
            </a:ln>
            <a:solidFill>
              <a:schemeClr val="tx1"/>
            </a:solidFill>
            <a:effectLst/>
            <a:latin typeface="Humnst777 BT"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tx2"/>
          </a:buClr>
          <a:buSzPct val="70000"/>
          <a:buFont typeface="Monotype Sorts" pitchFamily="2" charset="2"/>
          <a:buChar char="4"/>
          <a:tabLst/>
          <a:defRPr kumimoji="1" lang="en-US" sz="3200" b="0" i="0" u="none" strike="noStrike" cap="none" normalizeH="0" baseline="0" smtClean="0">
            <a:ln>
              <a:noFill/>
            </a:ln>
            <a:solidFill>
              <a:schemeClr val="tx1"/>
            </a:solidFill>
            <a:effectLst/>
            <a:latin typeface="Humnst777 BT" pitchFamily="34" charset="0"/>
          </a:defRPr>
        </a:defPPr>
      </a:lstStyle>
    </a:lnDef>
  </a:objectDefaults>
  <a:extraClrSchemeLst>
    <a:extraClrScheme>
      <a:clrScheme name="Transparències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Transparències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Transparències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ransparències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Transparències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Transparències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l'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l'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C:\GIRONA2\ALEX\TRANSP~1.POT</Template>
  <TotalTime>597</TotalTime>
  <Words>588</Words>
  <Application>Microsoft Office PowerPoint</Application>
  <PresentationFormat>Presentació en pantalla (4:3)</PresentationFormat>
  <Paragraphs>285</Paragraphs>
  <Slides>29</Slides>
  <Notes>29</Notes>
  <HiddenSlides>0</HiddenSlides>
  <MMClips>0</MMClips>
  <ScaleCrop>false</ScaleCrop>
  <HeadingPairs>
    <vt:vector size="6" baseType="variant">
      <vt:variant>
        <vt:lpstr>Tema</vt:lpstr>
      </vt:variant>
      <vt:variant>
        <vt:i4>1</vt:i4>
      </vt:variant>
      <vt:variant>
        <vt:lpstr>Servidors OLE incrustats</vt:lpstr>
      </vt:variant>
      <vt:variant>
        <vt:i4>1</vt:i4>
      </vt:variant>
      <vt:variant>
        <vt:lpstr>Títols de les diapositives</vt:lpstr>
      </vt:variant>
      <vt:variant>
        <vt:i4>29</vt:i4>
      </vt:variant>
    </vt:vector>
  </HeadingPairs>
  <TitlesOfParts>
    <vt:vector size="31" baseType="lpstr">
      <vt:lpstr>Transparències</vt:lpstr>
      <vt:lpstr>Microsoft ClipArt Gallery</vt:lpstr>
      <vt:lpstr>TEST DE        L´EMPRENEDOR/A</vt:lpstr>
      <vt:lpstr>  “Soc emprenedor??”</vt:lpstr>
      <vt:lpstr>  Per què vols dur a terme un projecte?  (selecciona tres respostes)</vt:lpstr>
      <vt:lpstr> Per què vols dur a terme un projecte?  (selecciona tres respostes)</vt:lpstr>
      <vt:lpstr>    Què has fet anteriorment??</vt:lpstr>
      <vt:lpstr>     El negoci on treballaves, era de propietat (al menys en part)?</vt:lpstr>
      <vt:lpstr>    Quin lloc ocupaves?</vt:lpstr>
      <vt:lpstr>   El teu entorn familiar, aprova la idea de dur a terme un projecte?</vt:lpstr>
      <vt:lpstr>   Has rebut formació prèvia sobre com gestionar un projecte?</vt:lpstr>
      <vt:lpstr>   Dur a terme un projecte obliga a prendre moltes decisions sobre la marxa, això </vt:lpstr>
      <vt:lpstr>    Estàs acostumat a suportar responsabilitats?</vt:lpstr>
      <vt:lpstr> Has dirigit mai persones, encara que sigui en activitats no empresarials?</vt:lpstr>
      <vt:lpstr> Quantes persones?</vt:lpstr>
      <vt:lpstr>  L'organització al projecte</vt:lpstr>
      <vt:lpstr>    El promotor, ha de ser constant ?</vt:lpstr>
      <vt:lpstr>     Has estalviat prou per iniciar el negoci?</vt:lpstr>
      <vt:lpstr>     T'agrada el treball en equip?</vt:lpstr>
      <vt:lpstr>      La gent pot confiar en el que dius?</vt:lpstr>
      <vt:lpstr>     T'importa viatjar?</vt:lpstr>
      <vt:lpstr>     Coneixes bé algun idioma estranger?</vt:lpstr>
      <vt:lpstr>      Què en penses dels socis?</vt:lpstr>
      <vt:lpstr>     Estar al dia de les novetats del mercat</vt:lpstr>
      <vt:lpstr>  Creus oportú consultar amb algú el teu projecte.</vt:lpstr>
      <vt:lpstr>   L'obtenció de beneficis</vt:lpstr>
      <vt:lpstr>   Tens bona salut?</vt:lpstr>
      <vt:lpstr>  LA SOLUCIÓ.....</vt:lpstr>
      <vt:lpstr>  LA SOLUCIÓ</vt:lpstr>
      <vt:lpstr>   Quin tipus d’emprenedor ets?</vt:lpstr>
      <vt:lpstr>  CONCLUSIONS FINALS</vt:lpstr>
    </vt:vector>
  </TitlesOfParts>
  <Company>Girona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PLA D´EMPRESA</dc:title>
  <dc:creator>Girona</dc:creator>
  <cp:lastModifiedBy>marc.balanza</cp:lastModifiedBy>
  <cp:revision>25</cp:revision>
  <cp:lastPrinted>2003-07-22T09:39:59Z</cp:lastPrinted>
  <dcterms:created xsi:type="dcterms:W3CDTF">2000-06-30T15:46:40Z</dcterms:created>
  <dcterms:modified xsi:type="dcterms:W3CDTF">2013-05-24T11:31:51Z</dcterms:modified>
</cp:coreProperties>
</file>